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  <p:sldId id="256" r:id="rId3"/>
    <p:sldId id="258" r:id="rId4"/>
  </p:sldIdLst>
  <p:sldSz cx="21599525" cy="21599525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2" d="100"/>
          <a:sy n="22" d="100"/>
        </p:scale>
        <p:origin x="11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3534924"/>
            <a:ext cx="18359596" cy="7519835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1344752"/>
            <a:ext cx="16199644" cy="5214884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56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98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149975"/>
            <a:ext cx="4657398" cy="183045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149975"/>
            <a:ext cx="13702199" cy="1830459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07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46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5384888"/>
            <a:ext cx="18629590" cy="89848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14454688"/>
            <a:ext cx="18629590" cy="472489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4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5749874"/>
            <a:ext cx="9179798" cy="137047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5749874"/>
            <a:ext cx="9179798" cy="137047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8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149979"/>
            <a:ext cx="18629590" cy="417491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5294885"/>
            <a:ext cx="9137610" cy="2594941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7889827"/>
            <a:ext cx="9137610" cy="116047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5294885"/>
            <a:ext cx="9182611" cy="2594941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7889827"/>
            <a:ext cx="9182611" cy="116047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9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53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7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439968"/>
            <a:ext cx="6966409" cy="503988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3109937"/>
            <a:ext cx="10934760" cy="15349662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6479857"/>
            <a:ext cx="6966409" cy="12004738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84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439968"/>
            <a:ext cx="6966409" cy="503988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3109937"/>
            <a:ext cx="10934760" cy="15349662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6479857"/>
            <a:ext cx="6966409" cy="12004738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3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149979"/>
            <a:ext cx="18629590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5749874"/>
            <a:ext cx="18629590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20019564"/>
            <a:ext cx="4859893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20019564"/>
            <a:ext cx="7289840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20019564"/>
            <a:ext cx="4859893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1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A817E10C-2FBF-4A78-A027-4BF60E346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404" y="11627076"/>
            <a:ext cx="13686965" cy="9282516"/>
          </a:xfrm>
          <a:prstGeom prst="rect">
            <a:avLst/>
          </a:prstGeom>
        </p:spPr>
      </p:pic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0043A5A6-AF4C-4DEE-B16D-6C8764A49427}"/>
              </a:ext>
            </a:extLst>
          </p:cNvPr>
          <p:cNvSpPr/>
          <p:nvPr/>
        </p:nvSpPr>
        <p:spPr>
          <a:xfrm>
            <a:off x="259015" y="1306285"/>
            <a:ext cx="21118285" cy="2133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É A CAMPANHA  </a:t>
            </a:r>
          </a:p>
          <a:p>
            <a:pPr algn="ctr"/>
            <a:r>
              <a:rPr lang="pt-BR" sz="9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NUNSING NOW?</a:t>
            </a:r>
          </a:p>
        </p:txBody>
      </p:sp>
      <p:pic>
        <p:nvPicPr>
          <p:cNvPr id="15" name="Gráfico 14">
            <a:extLst>
              <a:ext uri="{FF2B5EF4-FFF2-40B4-BE49-F238E27FC236}">
                <a16:creationId xmlns:a16="http://schemas.microsoft.com/office/drawing/2014/main" id="{3DC8095C-5629-4343-8514-BA87F01977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31404" y="5228342"/>
            <a:ext cx="13686965" cy="775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30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ED83343-1545-4C24-933C-8BBE12E2023C}"/>
              </a:ext>
            </a:extLst>
          </p:cNvPr>
          <p:cNvSpPr/>
          <p:nvPr/>
        </p:nvSpPr>
        <p:spPr>
          <a:xfrm>
            <a:off x="1523999" y="7903017"/>
            <a:ext cx="19420115" cy="13155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sz="5400" b="1" dirty="0">
                <a:solidFill>
                  <a:schemeClr val="bg1"/>
                </a:solidFill>
              </a:rPr>
              <a:t>A CAMPANHA NURSING NOW É UMA GRANDE AÇÃO INTERNACIONAL DE EMPODERAMENTO DOS PROFISSIONAIS DE ENFERMAGEM. NO BRASIL, É REALIZADA PELO COFEN EM PARCERIA COM O CENTRO COLABORADOR DA OMS PARA O DESENVOLVIMENTO DA PESQUISA EM ENFERMAGEM, VINCULADO À USP/RIBEIRÃO PRETO, E TEM COMO OBJETIVO PRINCIPAL APRESENTAR OS PROFISSIONAIS DA CATEGORIA COMO OS VERDADEIROS PROTAGONISTAS DA SAÚDE.</a:t>
            </a:r>
          </a:p>
        </p:txBody>
      </p:sp>
      <p:pic>
        <p:nvPicPr>
          <p:cNvPr id="7" name="Imagem 6" descr="Uma imagem contendo brinquedo, lego&#10;&#10;Descrição gerada automaticamente">
            <a:extLst>
              <a:ext uri="{FF2B5EF4-FFF2-40B4-BE49-F238E27FC236}">
                <a16:creationId xmlns:a16="http://schemas.microsoft.com/office/drawing/2014/main" id="{CD030F53-5220-403F-A4B9-7D44BD8CE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264" y="973582"/>
            <a:ext cx="12318996" cy="692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26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sorrindo, jovem, posando, pequeno&#10;&#10;Descrição gerada automaticamente">
            <a:extLst>
              <a:ext uri="{FF2B5EF4-FFF2-40B4-BE49-F238E27FC236}">
                <a16:creationId xmlns:a16="http://schemas.microsoft.com/office/drawing/2014/main" id="{2A4B5E45-C5F8-4C71-BB6F-9EDC5994B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65" y="-1"/>
            <a:ext cx="21574460" cy="2159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569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3269</TotalTime>
  <Words>71</Words>
  <Application>Microsoft Office PowerPoint</Application>
  <PresentationFormat>Personalizar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COORDENAÇÃO DE  ENFERMAGEM         DESDE 1976</dc:title>
  <dc:creator>Docente</dc:creator>
  <cp:lastModifiedBy>Docente</cp:lastModifiedBy>
  <cp:revision>17</cp:revision>
  <cp:lastPrinted>2019-10-14T18:27:40Z</cp:lastPrinted>
  <dcterms:created xsi:type="dcterms:W3CDTF">2019-10-14T18:17:42Z</dcterms:created>
  <dcterms:modified xsi:type="dcterms:W3CDTF">2020-07-21T02:31:11Z</dcterms:modified>
</cp:coreProperties>
</file>