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7" r:id="rId2"/>
  </p:sldIdLst>
  <p:sldSz cx="21599525" cy="21599525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22" d="100"/>
          <a:sy n="22" d="100"/>
        </p:scale>
        <p:origin x="18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3534924"/>
            <a:ext cx="18359596" cy="7519835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1344752"/>
            <a:ext cx="16199644" cy="5214884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562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989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149975"/>
            <a:ext cx="4657398" cy="1830459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149975"/>
            <a:ext cx="13702199" cy="1830459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07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46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5384888"/>
            <a:ext cx="18629590" cy="89848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14454688"/>
            <a:ext cx="18629590" cy="4724895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546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5749874"/>
            <a:ext cx="9179798" cy="137047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5749874"/>
            <a:ext cx="9179798" cy="137047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7/20/2020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88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149979"/>
            <a:ext cx="18629590" cy="417491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5294885"/>
            <a:ext cx="9137610" cy="2594941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7889827"/>
            <a:ext cx="9137610" cy="116047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5294885"/>
            <a:ext cx="9182611" cy="2594941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7889827"/>
            <a:ext cx="9182611" cy="116047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7/20/2020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9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7/20/2020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53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7/20/2020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76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439968"/>
            <a:ext cx="6966409" cy="503988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3109937"/>
            <a:ext cx="10934760" cy="15349662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6479857"/>
            <a:ext cx="6966409" cy="12004738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7/20/2020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84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439968"/>
            <a:ext cx="6966409" cy="503988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3109937"/>
            <a:ext cx="10934760" cy="15349662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6479857"/>
            <a:ext cx="6966409" cy="12004738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7/20/2020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43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149979"/>
            <a:ext cx="18629590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5749874"/>
            <a:ext cx="18629590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20019564"/>
            <a:ext cx="4859893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20019564"/>
            <a:ext cx="7289840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20019564"/>
            <a:ext cx="4859893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41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05404083-CB73-4177-A5D9-881CAEB454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9" y="7948275"/>
            <a:ext cx="13259365" cy="13259365"/>
          </a:xfrm>
          <a:prstGeom prst="rect">
            <a:avLst/>
          </a:prstGeom>
        </p:spPr>
      </p:pic>
      <p:pic>
        <p:nvPicPr>
          <p:cNvPr id="8" name="Imagem 7" descr="Uma imagem contendo graffiti&#10;&#10;Descrição gerada automaticamente">
            <a:extLst>
              <a:ext uri="{FF2B5EF4-FFF2-40B4-BE49-F238E27FC236}">
                <a16:creationId xmlns:a16="http://schemas.microsoft.com/office/drawing/2014/main" id="{94B314B8-E63E-4004-9E66-846086848E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3716" y="391885"/>
            <a:ext cx="9292091" cy="929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30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3273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COORDENAÇÃO DE  ENFERMAGEM         DESDE 1976</dc:title>
  <dc:creator>Docente</dc:creator>
  <cp:lastModifiedBy>Docente</cp:lastModifiedBy>
  <cp:revision>18</cp:revision>
  <cp:lastPrinted>2019-10-14T18:27:40Z</cp:lastPrinted>
  <dcterms:created xsi:type="dcterms:W3CDTF">2019-10-14T18:17:42Z</dcterms:created>
  <dcterms:modified xsi:type="dcterms:W3CDTF">2020-07-21T02:36:28Z</dcterms:modified>
</cp:coreProperties>
</file>