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6" r:id="rId2"/>
    <p:sldId id="278" r:id="rId3"/>
    <p:sldId id="279" r:id="rId4"/>
    <p:sldId id="281" r:id="rId5"/>
    <p:sldId id="294" r:id="rId6"/>
    <p:sldId id="295" r:id="rId7"/>
    <p:sldId id="284" r:id="rId8"/>
    <p:sldId id="282" r:id="rId9"/>
    <p:sldId id="288" r:id="rId10"/>
    <p:sldId id="286" r:id="rId11"/>
    <p:sldId id="290" r:id="rId12"/>
    <p:sldId id="291" r:id="rId13"/>
    <p:sldId id="292" r:id="rId14"/>
  </p:sldIdLst>
  <p:sldSz cx="9145588" cy="6121400"/>
  <p:notesSz cx="6858000" cy="97107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93663" indent="3175" algn="l" rtl="0" fontAlgn="base">
      <a:spcBef>
        <a:spcPct val="0"/>
      </a:spcBef>
      <a:spcAft>
        <a:spcPct val="0"/>
      </a:spcAft>
      <a:defRPr sz="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88913" indent="7938" algn="l" rtl="0" fontAlgn="base">
      <a:spcBef>
        <a:spcPct val="0"/>
      </a:spcBef>
      <a:spcAft>
        <a:spcPct val="0"/>
      </a:spcAft>
      <a:defRPr sz="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84163" indent="11113" algn="l" rtl="0" fontAlgn="base">
      <a:spcBef>
        <a:spcPct val="0"/>
      </a:spcBef>
      <a:spcAft>
        <a:spcPct val="0"/>
      </a:spcAft>
      <a:defRPr sz="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379413" indent="15875" algn="l" rtl="0" fontAlgn="base">
      <a:spcBef>
        <a:spcPct val="0"/>
      </a:spcBef>
      <a:spcAft>
        <a:spcPct val="0"/>
      </a:spcAft>
      <a:defRPr sz="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28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399FF"/>
    <a:srgbClr val="7ED47E"/>
    <a:srgbClr val="008080"/>
    <a:srgbClr val="000099"/>
    <a:srgbClr val="CCFFFF"/>
    <a:srgbClr val="EEE800"/>
    <a:srgbClr val="66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571" autoAdjust="0"/>
  </p:normalViewPr>
  <p:slideViewPr>
    <p:cSldViewPr>
      <p:cViewPr varScale="1">
        <p:scale>
          <a:sx n="130" d="100"/>
          <a:sy n="130" d="100"/>
        </p:scale>
        <p:origin x="1050" y="96"/>
      </p:cViewPr>
      <p:guideLst>
        <p:guide orient="horz" pos="1928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08" y="-102"/>
      </p:cViewPr>
      <p:guideLst>
        <p:guide orient="horz" pos="305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2" rIns="92825" bIns="46412" numCol="1" anchor="t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2" rIns="92825" bIns="46412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1788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2" rIns="92825" bIns="46412" numCol="1" anchor="b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1788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2" rIns="92825" bIns="46412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3D15EB4-388E-4AD3-9DA0-C40ABFAB81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901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2" rIns="92825" bIns="46412" numCol="1" anchor="t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2" rIns="92825" bIns="46412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28663"/>
            <a:ext cx="5438775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611688"/>
            <a:ext cx="5489575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2" rIns="92825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1788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2" rIns="92825" bIns="46412" numCol="1" anchor="b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1788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2" rIns="92825" bIns="46412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F0650D0-5705-433F-8751-230E455FBB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583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93663" algn="l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88913" algn="l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284163" algn="l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379413" algn="l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476566" algn="l" defTabSz="190627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6pPr>
    <a:lvl7pPr marL="571880" algn="l" defTabSz="190627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7pPr>
    <a:lvl8pPr marL="667193" algn="l" defTabSz="190627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8pPr>
    <a:lvl9pPr marL="762506" algn="l" defTabSz="190627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0650D0-5705-433F-8751-230E455FBBBA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44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920" y="1901672"/>
            <a:ext cx="7773750" cy="131206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838" y="3468794"/>
            <a:ext cx="6401912" cy="1564358"/>
          </a:xfrm>
        </p:spPr>
        <p:txBody>
          <a:bodyPr/>
          <a:lstStyle>
            <a:lvl1pPr marL="0" indent="0" algn="ctr">
              <a:buNone/>
              <a:defRPr/>
            </a:lvl1pPr>
            <a:lvl2pPr marL="95313" indent="0" algn="ctr">
              <a:buNone/>
              <a:defRPr/>
            </a:lvl2pPr>
            <a:lvl3pPr marL="190627" indent="0" algn="ctr">
              <a:buNone/>
              <a:defRPr/>
            </a:lvl3pPr>
            <a:lvl4pPr marL="285940" indent="0" algn="ctr">
              <a:buNone/>
              <a:defRPr/>
            </a:lvl4pPr>
            <a:lvl5pPr marL="381253" indent="0" algn="ctr">
              <a:buNone/>
              <a:defRPr/>
            </a:lvl5pPr>
            <a:lvl6pPr marL="476566" indent="0" algn="ctr">
              <a:buNone/>
              <a:defRPr/>
            </a:lvl6pPr>
            <a:lvl7pPr marL="571880" indent="0" algn="ctr">
              <a:buNone/>
              <a:defRPr/>
            </a:lvl7pPr>
            <a:lvl8pPr marL="667193" indent="0" algn="ctr">
              <a:buNone/>
              <a:defRPr/>
            </a:lvl8pPr>
            <a:lvl9pPr marL="762506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BC39E-61A4-46E7-BD58-4AECC3D740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5865F-0FA1-44CB-B00C-9E0D95856A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6233" y="544763"/>
            <a:ext cx="1943437" cy="489542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919" y="544763"/>
            <a:ext cx="5787274" cy="489542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B5C70-D6A6-48A2-A023-C9B6634D46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082AA-F1CB-4D3D-A548-5843F9F51B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233" y="3933638"/>
            <a:ext cx="7773750" cy="1215778"/>
          </a:xfrm>
        </p:spPr>
        <p:txBody>
          <a:bodyPr anchor="t"/>
          <a:lstStyle>
            <a:lvl1pPr algn="l">
              <a:defRPr sz="8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233" y="2594582"/>
            <a:ext cx="7773750" cy="1339056"/>
          </a:xfrm>
        </p:spPr>
        <p:txBody>
          <a:bodyPr anchor="b"/>
          <a:lstStyle>
            <a:lvl1pPr marL="0" indent="0">
              <a:buNone/>
              <a:defRPr sz="400"/>
            </a:lvl1pPr>
            <a:lvl2pPr marL="95313" indent="0">
              <a:buNone/>
              <a:defRPr sz="400"/>
            </a:lvl2pPr>
            <a:lvl3pPr marL="190627" indent="0">
              <a:buNone/>
              <a:defRPr sz="300"/>
            </a:lvl3pPr>
            <a:lvl4pPr marL="285940" indent="0">
              <a:buNone/>
              <a:defRPr sz="300"/>
            </a:lvl4pPr>
            <a:lvl5pPr marL="381253" indent="0">
              <a:buNone/>
              <a:defRPr sz="300"/>
            </a:lvl5pPr>
            <a:lvl6pPr marL="476566" indent="0">
              <a:buNone/>
              <a:defRPr sz="300"/>
            </a:lvl6pPr>
            <a:lvl7pPr marL="571880" indent="0">
              <a:buNone/>
              <a:defRPr sz="300"/>
            </a:lvl7pPr>
            <a:lvl8pPr marL="667193" indent="0">
              <a:buNone/>
              <a:defRPr sz="300"/>
            </a:lvl8pPr>
            <a:lvl9pPr marL="762506" indent="0">
              <a:buNone/>
              <a:defRPr sz="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66095-8C95-4C36-A01D-50E10DAAAB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919" y="1769043"/>
            <a:ext cx="3865356" cy="3671139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94314" y="1769043"/>
            <a:ext cx="3865356" cy="3671139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3D672-7F67-4373-BF39-3D18E00EA7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80" y="245069"/>
            <a:ext cx="8231029" cy="1020234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82" y="1370301"/>
            <a:ext cx="4041095" cy="570906"/>
          </a:xfrm>
        </p:spPr>
        <p:txBody>
          <a:bodyPr anchor="b"/>
          <a:lstStyle>
            <a:lvl1pPr marL="0" indent="0">
              <a:buNone/>
              <a:defRPr sz="500" b="1"/>
            </a:lvl1pPr>
            <a:lvl2pPr marL="95313" indent="0">
              <a:buNone/>
              <a:defRPr sz="400" b="1"/>
            </a:lvl2pPr>
            <a:lvl3pPr marL="190627" indent="0">
              <a:buNone/>
              <a:defRPr sz="400" b="1"/>
            </a:lvl3pPr>
            <a:lvl4pPr marL="285940" indent="0">
              <a:buNone/>
              <a:defRPr sz="300" b="1"/>
            </a:lvl4pPr>
            <a:lvl5pPr marL="381253" indent="0">
              <a:buNone/>
              <a:defRPr sz="300" b="1"/>
            </a:lvl5pPr>
            <a:lvl6pPr marL="476566" indent="0">
              <a:buNone/>
              <a:defRPr sz="300" b="1"/>
            </a:lvl6pPr>
            <a:lvl7pPr marL="571880" indent="0">
              <a:buNone/>
              <a:defRPr sz="300" b="1"/>
            </a:lvl7pPr>
            <a:lvl8pPr marL="667193" indent="0">
              <a:buNone/>
              <a:defRPr sz="300" b="1"/>
            </a:lvl8pPr>
            <a:lvl9pPr marL="762506" indent="0">
              <a:buNone/>
              <a:defRPr sz="3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82" y="1941207"/>
            <a:ext cx="4041095" cy="3527032"/>
          </a:xfrm>
        </p:spPr>
        <p:txBody>
          <a:bodyPr/>
          <a:lstStyle>
            <a:lvl1pPr>
              <a:defRPr sz="500"/>
            </a:lvl1pPr>
            <a:lvl2pPr>
              <a:defRPr sz="400"/>
            </a:lvl2pPr>
            <a:lvl3pPr>
              <a:defRPr sz="400"/>
            </a:lvl3pPr>
            <a:lvl4pPr>
              <a:defRPr sz="300"/>
            </a:lvl4pPr>
            <a:lvl5pPr>
              <a:defRPr sz="300"/>
            </a:lvl5pPr>
            <a:lvl6pPr>
              <a:defRPr sz="300"/>
            </a:lvl6pPr>
            <a:lvl7pPr>
              <a:defRPr sz="300"/>
            </a:lvl7pPr>
            <a:lvl8pPr>
              <a:defRPr sz="300"/>
            </a:lvl8pPr>
            <a:lvl9pPr>
              <a:defRPr sz="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871" y="1370301"/>
            <a:ext cx="4042440" cy="570906"/>
          </a:xfrm>
        </p:spPr>
        <p:txBody>
          <a:bodyPr anchor="b"/>
          <a:lstStyle>
            <a:lvl1pPr marL="0" indent="0">
              <a:buNone/>
              <a:defRPr sz="500" b="1"/>
            </a:lvl1pPr>
            <a:lvl2pPr marL="95313" indent="0">
              <a:buNone/>
              <a:defRPr sz="400" b="1"/>
            </a:lvl2pPr>
            <a:lvl3pPr marL="190627" indent="0">
              <a:buNone/>
              <a:defRPr sz="400" b="1"/>
            </a:lvl3pPr>
            <a:lvl4pPr marL="285940" indent="0">
              <a:buNone/>
              <a:defRPr sz="300" b="1"/>
            </a:lvl4pPr>
            <a:lvl5pPr marL="381253" indent="0">
              <a:buNone/>
              <a:defRPr sz="300" b="1"/>
            </a:lvl5pPr>
            <a:lvl6pPr marL="476566" indent="0">
              <a:buNone/>
              <a:defRPr sz="300" b="1"/>
            </a:lvl6pPr>
            <a:lvl7pPr marL="571880" indent="0">
              <a:buNone/>
              <a:defRPr sz="300" b="1"/>
            </a:lvl7pPr>
            <a:lvl8pPr marL="667193" indent="0">
              <a:buNone/>
              <a:defRPr sz="300" b="1"/>
            </a:lvl8pPr>
            <a:lvl9pPr marL="762506" indent="0">
              <a:buNone/>
              <a:defRPr sz="3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871" y="1941207"/>
            <a:ext cx="4042440" cy="3527032"/>
          </a:xfrm>
        </p:spPr>
        <p:txBody>
          <a:bodyPr/>
          <a:lstStyle>
            <a:lvl1pPr>
              <a:defRPr sz="500"/>
            </a:lvl1pPr>
            <a:lvl2pPr>
              <a:defRPr sz="400"/>
            </a:lvl2pPr>
            <a:lvl3pPr>
              <a:defRPr sz="400"/>
            </a:lvl3pPr>
            <a:lvl4pPr>
              <a:defRPr sz="300"/>
            </a:lvl4pPr>
            <a:lvl5pPr>
              <a:defRPr sz="300"/>
            </a:lvl5pPr>
            <a:lvl6pPr>
              <a:defRPr sz="300"/>
            </a:lvl6pPr>
            <a:lvl7pPr>
              <a:defRPr sz="300"/>
            </a:lvl7pPr>
            <a:lvl8pPr>
              <a:defRPr sz="300"/>
            </a:lvl8pPr>
            <a:lvl9pPr>
              <a:defRPr sz="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21BB4-6405-415D-B7D1-1ADFC69DC9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6A474-6A4B-4754-9F3B-A4EBD2DF0D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0A9D2-F37A-4139-90C1-FA354D13CF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82" y="243795"/>
            <a:ext cx="3008630" cy="1037237"/>
          </a:xfrm>
        </p:spPr>
        <p:txBody>
          <a:bodyPr anchor="b"/>
          <a:lstStyle>
            <a:lvl1pPr algn="l">
              <a:defRPr sz="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747" y="243794"/>
            <a:ext cx="5112564" cy="5224445"/>
          </a:xfrm>
        </p:spPr>
        <p:txBody>
          <a:bodyPr/>
          <a:lstStyle>
            <a:lvl1pPr>
              <a:defRPr sz="700"/>
            </a:lvl1pPr>
            <a:lvl2pPr>
              <a:defRPr sz="6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82" y="1281031"/>
            <a:ext cx="3008630" cy="4187207"/>
          </a:xfrm>
        </p:spPr>
        <p:txBody>
          <a:bodyPr/>
          <a:lstStyle>
            <a:lvl1pPr marL="0" indent="0">
              <a:buNone/>
              <a:defRPr sz="300"/>
            </a:lvl1pPr>
            <a:lvl2pPr marL="95313" indent="0">
              <a:buNone/>
              <a:defRPr sz="300"/>
            </a:lvl2pPr>
            <a:lvl3pPr marL="190627" indent="0">
              <a:buNone/>
              <a:defRPr sz="200"/>
            </a:lvl3pPr>
            <a:lvl4pPr marL="285940" indent="0">
              <a:buNone/>
              <a:defRPr sz="200"/>
            </a:lvl4pPr>
            <a:lvl5pPr marL="381253" indent="0">
              <a:buNone/>
              <a:defRPr sz="200"/>
            </a:lvl5pPr>
            <a:lvl6pPr marL="476566" indent="0">
              <a:buNone/>
              <a:defRPr sz="200"/>
            </a:lvl6pPr>
            <a:lvl7pPr marL="571880" indent="0">
              <a:buNone/>
              <a:defRPr sz="200"/>
            </a:lvl7pPr>
            <a:lvl8pPr marL="667193" indent="0">
              <a:buNone/>
              <a:defRPr sz="200"/>
            </a:lvl8pPr>
            <a:lvl9pPr marL="762506" indent="0">
              <a:buNone/>
              <a:defRPr sz="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26B8D-135D-455F-9722-8A535D57CC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805" y="4284980"/>
            <a:ext cx="5487353" cy="505866"/>
          </a:xfrm>
        </p:spPr>
        <p:txBody>
          <a:bodyPr anchor="b"/>
          <a:lstStyle>
            <a:lvl1pPr algn="l">
              <a:defRPr sz="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805" y="546888"/>
            <a:ext cx="5487353" cy="3672840"/>
          </a:xfrm>
        </p:spPr>
        <p:txBody>
          <a:bodyPr/>
          <a:lstStyle>
            <a:lvl1pPr marL="0" indent="0">
              <a:buNone/>
              <a:defRPr sz="700"/>
            </a:lvl1pPr>
            <a:lvl2pPr marL="95313" indent="0">
              <a:buNone/>
              <a:defRPr sz="600"/>
            </a:lvl2pPr>
            <a:lvl3pPr marL="190627" indent="0">
              <a:buNone/>
              <a:defRPr sz="500"/>
            </a:lvl3pPr>
            <a:lvl4pPr marL="285940" indent="0">
              <a:buNone/>
              <a:defRPr sz="400"/>
            </a:lvl4pPr>
            <a:lvl5pPr marL="381253" indent="0">
              <a:buNone/>
              <a:defRPr sz="400"/>
            </a:lvl5pPr>
            <a:lvl6pPr marL="476566" indent="0">
              <a:buNone/>
              <a:defRPr sz="400"/>
            </a:lvl6pPr>
            <a:lvl7pPr marL="571880" indent="0">
              <a:buNone/>
              <a:defRPr sz="400"/>
            </a:lvl7pPr>
            <a:lvl8pPr marL="667193" indent="0">
              <a:buNone/>
              <a:defRPr sz="400"/>
            </a:lvl8pPr>
            <a:lvl9pPr marL="762506" indent="0">
              <a:buNone/>
              <a:defRPr sz="4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805" y="4790846"/>
            <a:ext cx="5487353" cy="718415"/>
          </a:xfrm>
        </p:spPr>
        <p:txBody>
          <a:bodyPr/>
          <a:lstStyle>
            <a:lvl1pPr marL="0" indent="0">
              <a:buNone/>
              <a:defRPr sz="300"/>
            </a:lvl1pPr>
            <a:lvl2pPr marL="95313" indent="0">
              <a:buNone/>
              <a:defRPr sz="300"/>
            </a:lvl2pPr>
            <a:lvl3pPr marL="190627" indent="0">
              <a:buNone/>
              <a:defRPr sz="200"/>
            </a:lvl3pPr>
            <a:lvl4pPr marL="285940" indent="0">
              <a:buNone/>
              <a:defRPr sz="200"/>
            </a:lvl4pPr>
            <a:lvl5pPr marL="381253" indent="0">
              <a:buNone/>
              <a:defRPr sz="200"/>
            </a:lvl5pPr>
            <a:lvl6pPr marL="476566" indent="0">
              <a:buNone/>
              <a:defRPr sz="200"/>
            </a:lvl6pPr>
            <a:lvl7pPr marL="571880" indent="0">
              <a:buNone/>
              <a:defRPr sz="200"/>
            </a:lvl7pPr>
            <a:lvl8pPr marL="667193" indent="0">
              <a:buNone/>
              <a:defRPr sz="200"/>
            </a:lvl8pPr>
            <a:lvl9pPr marL="762506" indent="0">
              <a:buNone/>
              <a:defRPr sz="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B9A4E-C240-4918-A916-41A8CA3E9C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44513"/>
            <a:ext cx="7773988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0" tIns="46559" rIns="93120" bIns="465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68475"/>
            <a:ext cx="777398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0" tIns="46559" rIns="93120" bIns="465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576888"/>
            <a:ext cx="1905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0" tIns="46559" rIns="93120" bIns="46559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576888"/>
            <a:ext cx="289718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0" tIns="46559" rIns="93120" bIns="46559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788" y="5576888"/>
            <a:ext cx="1905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0" tIns="46559" rIns="93120" bIns="4655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E057669-7014-4F7C-9117-03890EFDAC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3027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3027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2pPr>
      <a:lvl3pPr algn="ctr" defTabSz="93027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3pPr>
      <a:lvl4pPr algn="ctr" defTabSz="93027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4pPr>
      <a:lvl5pPr algn="ctr" defTabSz="93027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5pPr>
      <a:lvl6pPr marL="95313" algn="ctr" defTabSz="93129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6pPr>
      <a:lvl7pPr marL="190627" algn="ctr" defTabSz="93129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7pPr>
      <a:lvl8pPr marL="285940" algn="ctr" defTabSz="93129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8pPr>
      <a:lvl9pPr marL="381253" algn="ctr" defTabSz="93129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9pPr>
    </p:titleStyle>
    <p:bodyStyle>
      <a:lvl1pPr marL="347663" indent="-347663" algn="l" defTabSz="930275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88925" algn="l" defTabSz="93027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63638" indent="-231775" algn="l" defTabSz="930275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28775" indent="-230188" algn="l" defTabSz="93027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93913" indent="-231775" algn="l" defTabSz="9302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190882" indent="-233319" algn="l" defTabSz="93129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286195" indent="-233319" algn="l" defTabSz="93129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381509" indent="-233319" algn="l" defTabSz="93129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476822" indent="-233319" algn="l" defTabSz="93129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190627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1pPr>
      <a:lvl2pPr marL="95313" algn="l" defTabSz="190627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2pPr>
      <a:lvl3pPr marL="190627" algn="l" defTabSz="190627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940" algn="l" defTabSz="190627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4pPr>
      <a:lvl5pPr marL="381253" algn="l" defTabSz="190627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5pPr>
      <a:lvl6pPr marL="476566" algn="l" defTabSz="190627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6pPr>
      <a:lvl7pPr marL="571880" algn="l" defTabSz="190627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7pPr>
      <a:lvl8pPr marL="667193" algn="l" defTabSz="190627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8pPr>
      <a:lvl9pPr marL="762506" algn="l" defTabSz="190627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ttp://www.juruaonline.com.br/wp-content/uploads/2013/09/logo_uf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252413"/>
            <a:ext cx="6048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84213" y="1189038"/>
            <a:ext cx="7691437" cy="4278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pt-BR" sz="1600" b="1" dirty="0">
                <a:cs typeface="+mn-cs"/>
              </a:rPr>
              <a:t>Normas gerais para apresentação Oral:</a:t>
            </a:r>
          </a:p>
          <a:p>
            <a:pPr algn="just" eaLnBrk="0" hangingPunct="0">
              <a:defRPr/>
            </a:pPr>
            <a:endParaRPr lang="pt-BR" sz="1600" b="1" dirty="0">
              <a:cs typeface="+mn-cs"/>
            </a:endParaRPr>
          </a:p>
          <a:p>
            <a:pPr algn="just" eaLnBrk="0" hangingPunct="0">
              <a:defRPr/>
            </a:pPr>
            <a:endParaRPr lang="pt-BR" sz="1600" dirty="0">
              <a:cs typeface="+mn-cs"/>
            </a:endParaRPr>
          </a:p>
          <a:p>
            <a:pPr marL="342900" indent="-342900" algn="just" eaLnBrk="0" hangingPunct="0">
              <a:buFont typeface="+mj-lt"/>
              <a:buAutoNum type="arabicPeriod"/>
              <a:defRPr/>
            </a:pPr>
            <a:r>
              <a:rPr lang="pt-BR" sz="1600" dirty="0">
                <a:cs typeface="+mn-cs"/>
              </a:rPr>
              <a:t>Tempo de apresentação: </a:t>
            </a:r>
            <a:r>
              <a:rPr lang="pt-BR" sz="1600" b="1" dirty="0">
                <a:cs typeface="+mn-cs"/>
              </a:rPr>
              <a:t>mínimo 7 minutos</a:t>
            </a:r>
            <a:r>
              <a:rPr lang="pt-BR" sz="1600" dirty="0">
                <a:cs typeface="+mn-cs"/>
              </a:rPr>
              <a:t>; </a:t>
            </a:r>
            <a:r>
              <a:rPr lang="pt-BR" sz="1600" b="1" dirty="0">
                <a:cs typeface="+mn-cs"/>
              </a:rPr>
              <a:t>máximo 10 minutos</a:t>
            </a:r>
            <a:r>
              <a:rPr lang="pt-BR" sz="1600" dirty="0">
                <a:cs typeface="+mn-cs"/>
              </a:rPr>
              <a:t>; haverá </a:t>
            </a:r>
            <a:r>
              <a:rPr lang="pt-BR" sz="1600" b="1" dirty="0">
                <a:cs typeface="+mn-cs"/>
              </a:rPr>
              <a:t>5 minutos</a:t>
            </a:r>
            <a:r>
              <a:rPr lang="pt-BR" sz="1600" dirty="0">
                <a:cs typeface="+mn-cs"/>
              </a:rPr>
              <a:t> extras aberto para perguntas ao final de cada apresentação oral. </a:t>
            </a:r>
          </a:p>
          <a:p>
            <a:pPr marL="342900" indent="-342900" algn="just" eaLnBrk="0" hangingPunct="0">
              <a:buFont typeface="+mj-lt"/>
              <a:buAutoNum type="arabicPeriod"/>
              <a:defRPr/>
            </a:pPr>
            <a:endParaRPr lang="pt-BR" sz="1600" dirty="0">
              <a:cs typeface="+mn-cs"/>
            </a:endParaRPr>
          </a:p>
          <a:p>
            <a:pPr marL="342900" indent="-342900" algn="just" eaLnBrk="0" hangingPunct="0">
              <a:buFont typeface="+mj-lt"/>
              <a:buAutoNum type="arabicPeriod"/>
              <a:defRPr/>
            </a:pPr>
            <a:r>
              <a:rPr lang="pt-BR" sz="1600" dirty="0">
                <a:cs typeface="+mn-cs"/>
              </a:rPr>
              <a:t>O aluno deverá entregar o arquivo contendo os </a:t>
            </a:r>
            <a:r>
              <a:rPr lang="pt-BR" sz="1600" i="1" dirty="0">
                <a:cs typeface="+mn-cs"/>
              </a:rPr>
              <a:t>slides</a:t>
            </a:r>
            <a:r>
              <a:rPr lang="pt-BR" sz="1600" dirty="0">
                <a:cs typeface="+mn-cs"/>
              </a:rPr>
              <a:t> no início do período que irá apresentar. No mesmo horário da fixação dos </a:t>
            </a:r>
            <a:r>
              <a:rPr lang="pt-BR" sz="1600" i="1" dirty="0">
                <a:cs typeface="+mn-cs"/>
              </a:rPr>
              <a:t>Banners</a:t>
            </a:r>
            <a:r>
              <a:rPr lang="pt-BR" sz="1600" dirty="0">
                <a:cs typeface="+mn-cs"/>
              </a:rPr>
              <a:t> (pôsteres; vide </a:t>
            </a:r>
            <a:r>
              <a:rPr lang="pt-BR" sz="1600" dirty="0" smtClean="0">
                <a:cs typeface="+mn-cs"/>
              </a:rPr>
              <a:t>programação</a:t>
            </a:r>
            <a:r>
              <a:rPr lang="pt-BR" sz="1600" dirty="0">
                <a:cs typeface="+mn-cs"/>
              </a:rPr>
              <a:t>). </a:t>
            </a:r>
            <a:r>
              <a:rPr lang="pt-BR" sz="1600" b="1" dirty="0">
                <a:cs typeface="+mn-cs"/>
              </a:rPr>
              <a:t>E</a:t>
            </a:r>
            <a:r>
              <a:rPr lang="pt-BR" sz="1600" b="1" dirty="0" smtClean="0">
                <a:cs typeface="+mn-cs"/>
              </a:rPr>
              <a:t>x</a:t>
            </a:r>
            <a:r>
              <a:rPr lang="pt-BR" sz="1600" b="1" dirty="0">
                <a:cs typeface="+mn-cs"/>
              </a:rPr>
              <a:t>.</a:t>
            </a:r>
            <a:r>
              <a:rPr lang="pt-BR" sz="1600" dirty="0">
                <a:cs typeface="+mn-cs"/>
              </a:rPr>
              <a:t>: dia 01 a tarde, entregar impreterivelmente das 13:00 h - 13:30 h; caso não ocorra a entrega do arquivo neste período o mesmo não poderá mais apresentar, sendo a conduta avaliada pelo comitê de pesquisa.</a:t>
            </a:r>
          </a:p>
          <a:p>
            <a:pPr marL="342900" indent="-342900" algn="just" eaLnBrk="0" hangingPunct="0">
              <a:buFont typeface="+mj-lt"/>
              <a:buAutoNum type="arabicPeriod"/>
              <a:defRPr/>
            </a:pPr>
            <a:endParaRPr lang="pt-BR" sz="1600" dirty="0">
              <a:cs typeface="+mn-cs"/>
            </a:endParaRPr>
          </a:p>
          <a:p>
            <a:pPr marL="342900" indent="-342900" algn="just" eaLnBrk="0" hangingPunct="0">
              <a:buFont typeface="+mj-lt"/>
              <a:buAutoNum type="arabicPeriod"/>
              <a:defRPr/>
            </a:pPr>
            <a:r>
              <a:rPr lang="pt-BR" sz="1600" dirty="0">
                <a:cs typeface="+mn-cs"/>
              </a:rPr>
              <a:t>O aluno deve utilizar o modelo de apresentação abaixo seguindo os tamanhos das fontes. </a:t>
            </a:r>
            <a:r>
              <a:rPr lang="pt-BR" sz="1600" b="1" dirty="0">
                <a:cs typeface="+mn-cs"/>
              </a:rPr>
              <a:t>Não é permitido</a:t>
            </a:r>
            <a:r>
              <a:rPr lang="pt-BR" sz="1600" dirty="0">
                <a:cs typeface="+mn-cs"/>
              </a:rPr>
              <a:t> retirar os logos e escritas inseridos no superior dos </a:t>
            </a:r>
            <a:r>
              <a:rPr lang="pt-BR" sz="1600" i="1" dirty="0">
                <a:cs typeface="+mn-cs"/>
              </a:rPr>
              <a:t>slides</a:t>
            </a:r>
            <a:r>
              <a:rPr lang="pt-BR" sz="1600" dirty="0">
                <a:cs typeface="+mn-cs"/>
              </a:rPr>
              <a:t>, assim como os logos </a:t>
            </a:r>
            <a:r>
              <a:rPr lang="pt-BR" sz="1600" dirty="0" smtClean="0">
                <a:cs typeface="+mn-cs"/>
              </a:rPr>
              <a:t>do rodapé.</a:t>
            </a:r>
            <a:endParaRPr lang="pt-BR" sz="1600" dirty="0">
              <a:cs typeface="+mn-cs"/>
            </a:endParaRPr>
          </a:p>
          <a:p>
            <a:pPr marL="342900" indent="-342900" algn="just" eaLnBrk="0" hangingPunct="0">
              <a:buFont typeface="+mj-lt"/>
              <a:buAutoNum type="arabicPeriod"/>
              <a:defRPr/>
            </a:pPr>
            <a:endParaRPr lang="pt-BR" sz="1600" dirty="0">
              <a:cs typeface="+mn-cs"/>
            </a:endParaRPr>
          </a:p>
          <a:p>
            <a:pPr marL="342900" indent="-342900" algn="just" eaLnBrk="0" hangingPunct="0">
              <a:buFont typeface="+mj-lt"/>
              <a:buAutoNum type="arabicPeriod"/>
              <a:defRPr/>
            </a:pPr>
            <a:r>
              <a:rPr lang="en-US" sz="1600" dirty="0">
                <a:cs typeface="+mn-cs"/>
              </a:rPr>
              <a:t>O </a:t>
            </a:r>
            <a:r>
              <a:rPr lang="en-US" sz="1600" dirty="0" err="1">
                <a:cs typeface="+mn-cs"/>
              </a:rPr>
              <a:t>número</a:t>
            </a:r>
            <a:r>
              <a:rPr lang="en-US" sz="1600" dirty="0">
                <a:cs typeface="+mn-cs"/>
              </a:rPr>
              <a:t> de slides </a:t>
            </a:r>
            <a:r>
              <a:rPr lang="en-US" sz="1600" dirty="0" err="1">
                <a:cs typeface="+mn-cs"/>
              </a:rPr>
              <a:t>fica</a:t>
            </a:r>
            <a:r>
              <a:rPr lang="en-US" sz="1600" dirty="0">
                <a:cs typeface="+mn-cs"/>
              </a:rPr>
              <a:t> a </a:t>
            </a:r>
            <a:r>
              <a:rPr lang="en-US" sz="1600" dirty="0" err="1">
                <a:cs typeface="+mn-cs"/>
              </a:rPr>
              <a:t>critério</a:t>
            </a:r>
            <a:r>
              <a:rPr lang="en-US" sz="1600" dirty="0">
                <a:cs typeface="+mn-cs"/>
              </a:rPr>
              <a:t> do </a:t>
            </a:r>
            <a:r>
              <a:rPr lang="en-US" sz="1600" dirty="0" err="1">
                <a:cs typeface="+mn-cs"/>
              </a:rPr>
              <a:t>aluno</a:t>
            </a:r>
            <a:r>
              <a:rPr lang="en-US" sz="1600" dirty="0">
                <a:cs typeface="+mn-cs"/>
              </a:rPr>
              <a:t>.</a:t>
            </a:r>
            <a:endParaRPr lang="pt-BR" sz="1600" dirty="0">
              <a:cs typeface="+mn-cs"/>
            </a:endParaRPr>
          </a:p>
        </p:txBody>
      </p:sp>
      <p:sp>
        <p:nvSpPr>
          <p:cNvPr id="2054" name="Título 1"/>
          <p:cNvSpPr>
            <a:spLocks noGrp="1"/>
          </p:cNvSpPr>
          <p:nvPr>
            <p:ph type="title"/>
          </p:nvPr>
        </p:nvSpPr>
        <p:spPr>
          <a:xfrm>
            <a:off x="1044575" y="323851"/>
            <a:ext cx="6624638" cy="576610"/>
          </a:xfrm>
        </p:spPr>
        <p:txBody>
          <a:bodyPr/>
          <a:lstStyle/>
          <a:p>
            <a:r>
              <a:rPr lang="pt-BR" sz="2400" dirty="0" smtClean="0"/>
              <a:t>XXVII Seminário de Iniciação Científica da </a:t>
            </a:r>
            <a:r>
              <a:rPr lang="pt-BR" sz="2400" dirty="0" err="1" smtClean="0"/>
              <a:t>Ufac</a:t>
            </a:r>
            <a:endParaRPr lang="pt-BR" sz="2400" dirty="0" smtClean="0"/>
          </a:p>
        </p:txBody>
      </p:sp>
      <p:grpSp>
        <p:nvGrpSpPr>
          <p:cNvPr id="9" name="Grupo 8"/>
          <p:cNvGrpSpPr/>
          <p:nvPr/>
        </p:nvGrpSpPr>
        <p:grpSpPr>
          <a:xfrm>
            <a:off x="798360" y="5580063"/>
            <a:ext cx="7165082" cy="498522"/>
            <a:chOff x="31750" y="41184513"/>
            <a:chExt cx="25578030" cy="2016125"/>
          </a:xfrm>
        </p:grpSpPr>
        <p:pic>
          <p:nvPicPr>
            <p:cNvPr id="11" name="Image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81854" b="12932"/>
            <a:stretch>
              <a:fillRect/>
            </a:stretch>
          </p:blipFill>
          <p:spPr bwMode="auto">
            <a:xfrm>
              <a:off x="31750" y="41184513"/>
              <a:ext cx="11553825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12" name="Imagem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91148" r="25321" b="2504"/>
            <a:stretch/>
          </p:blipFill>
          <p:spPr bwMode="auto">
            <a:xfrm>
              <a:off x="19727868" y="41184513"/>
              <a:ext cx="5881912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13" name="Imagem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87070" r="8179" b="8397"/>
            <a:stretch>
              <a:fillRect/>
            </a:stretch>
          </p:blipFill>
          <p:spPr bwMode="auto">
            <a:xfrm>
              <a:off x="10007600" y="41184513"/>
              <a:ext cx="10583863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</p:grpSp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63" y="252413"/>
            <a:ext cx="1397537" cy="625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http://www.juruaonline.com.br/wp-content/uploads/2013/09/logo_uf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252413"/>
            <a:ext cx="6048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CaixaDeTexto 6"/>
          <p:cNvSpPr txBox="1">
            <a:spLocks noChangeArrowheads="1"/>
          </p:cNvSpPr>
          <p:nvPr/>
        </p:nvSpPr>
        <p:spPr bwMode="auto">
          <a:xfrm>
            <a:off x="-12593" y="1692548"/>
            <a:ext cx="91455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3600" dirty="0"/>
              <a:t>Conclusão</a:t>
            </a:r>
          </a:p>
          <a:p>
            <a:pPr algn="ctr" eaLnBrk="0" hangingPunct="0"/>
            <a:r>
              <a:rPr lang="pt-BR" sz="1800" dirty="0" smtClean="0"/>
              <a:t>(Fonte </a:t>
            </a:r>
            <a:r>
              <a:rPr lang="pt-BR" sz="1800" dirty="0"/>
              <a:t>de 36-48)</a:t>
            </a:r>
            <a:endParaRPr lang="en-US" sz="18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44575" y="323851"/>
            <a:ext cx="6624638" cy="576610"/>
          </a:xfrm>
        </p:spPr>
        <p:txBody>
          <a:bodyPr/>
          <a:lstStyle/>
          <a:p>
            <a:r>
              <a:rPr lang="pt-BR" sz="2400" dirty="0" smtClean="0"/>
              <a:t>XXVII Seminário de Iniciação Científica da </a:t>
            </a:r>
            <a:r>
              <a:rPr lang="pt-BR" sz="2400" dirty="0" err="1" smtClean="0"/>
              <a:t>Ufac</a:t>
            </a:r>
            <a:endParaRPr lang="pt-BR" sz="2400" dirty="0" smtClean="0"/>
          </a:p>
        </p:txBody>
      </p:sp>
      <p:sp>
        <p:nvSpPr>
          <p:cNvPr id="15" name="CaixaDeTexto 6"/>
          <p:cNvSpPr txBox="1">
            <a:spLocks noChangeArrowheads="1"/>
          </p:cNvSpPr>
          <p:nvPr/>
        </p:nvSpPr>
        <p:spPr bwMode="auto">
          <a:xfrm>
            <a:off x="239819" y="3913304"/>
            <a:ext cx="8640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800" dirty="0" smtClean="0"/>
              <a:t>Texto (Fonte </a:t>
            </a:r>
            <a:r>
              <a:rPr lang="pt-BR" sz="1800" dirty="0"/>
              <a:t>de 28-32)</a:t>
            </a:r>
            <a:endParaRPr lang="en-US" sz="1800" dirty="0"/>
          </a:p>
        </p:txBody>
      </p:sp>
      <p:sp>
        <p:nvSpPr>
          <p:cNvPr id="16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127862" y="5172076"/>
            <a:ext cx="1905000" cy="407987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7</a:t>
            </a:r>
            <a:endParaRPr lang="pt-BR" dirty="0"/>
          </a:p>
        </p:txBody>
      </p:sp>
      <p:grpSp>
        <p:nvGrpSpPr>
          <p:cNvPr id="17" name="Grupo 16"/>
          <p:cNvGrpSpPr/>
          <p:nvPr/>
        </p:nvGrpSpPr>
        <p:grpSpPr>
          <a:xfrm>
            <a:off x="798360" y="5580063"/>
            <a:ext cx="7165082" cy="498522"/>
            <a:chOff x="31750" y="41184513"/>
            <a:chExt cx="25578030" cy="2016125"/>
          </a:xfrm>
        </p:grpSpPr>
        <p:pic>
          <p:nvPicPr>
            <p:cNvPr id="18" name="Image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81854" b="12932"/>
            <a:stretch>
              <a:fillRect/>
            </a:stretch>
          </p:blipFill>
          <p:spPr bwMode="auto">
            <a:xfrm>
              <a:off x="31750" y="41184513"/>
              <a:ext cx="11553825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19" name="Imagem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91148" r="25321" b="2504"/>
            <a:stretch/>
          </p:blipFill>
          <p:spPr bwMode="auto">
            <a:xfrm>
              <a:off x="19727868" y="41184513"/>
              <a:ext cx="5881912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20" name="Imagem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87070" r="8179" b="8397"/>
            <a:stretch>
              <a:fillRect/>
            </a:stretch>
          </p:blipFill>
          <p:spPr bwMode="auto">
            <a:xfrm>
              <a:off x="10007600" y="41184513"/>
              <a:ext cx="10583863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</p:grpSp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63" y="252413"/>
            <a:ext cx="1397537" cy="625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http://www.juruaonline.com.br/wp-content/uploads/2013/09/logo_uf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252413"/>
            <a:ext cx="6048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CaixaDeTexto 6"/>
          <p:cNvSpPr txBox="1">
            <a:spLocks noChangeArrowheads="1"/>
          </p:cNvSpPr>
          <p:nvPr/>
        </p:nvSpPr>
        <p:spPr bwMode="auto">
          <a:xfrm>
            <a:off x="252413" y="1476375"/>
            <a:ext cx="864076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pt-BR" sz="2800" dirty="0"/>
              <a:t>Agradecimentos</a:t>
            </a:r>
          </a:p>
          <a:p>
            <a:pPr algn="ctr" eaLnBrk="0" hangingPunct="0"/>
            <a:r>
              <a:rPr lang="pt-BR" sz="1800" dirty="0" smtClean="0"/>
              <a:t>(Fonte </a:t>
            </a:r>
            <a:r>
              <a:rPr lang="pt-BR" sz="1800" dirty="0"/>
              <a:t>de 28-32)</a:t>
            </a:r>
          </a:p>
          <a:p>
            <a:pPr algn="ctr" eaLnBrk="0" hangingPunct="0"/>
            <a:r>
              <a:rPr lang="pt-BR" sz="1800" b="1" dirty="0">
                <a:solidFill>
                  <a:srgbClr val="FF0000"/>
                </a:solidFill>
              </a:rPr>
              <a:t>(opcional)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44575" y="323851"/>
            <a:ext cx="6624638" cy="576610"/>
          </a:xfrm>
        </p:spPr>
        <p:txBody>
          <a:bodyPr/>
          <a:lstStyle/>
          <a:p>
            <a:r>
              <a:rPr lang="pt-BR" sz="2400" dirty="0" smtClean="0"/>
              <a:t>XXVII Seminário de Iniciação Científica da </a:t>
            </a:r>
            <a:r>
              <a:rPr lang="pt-BR" sz="2400" dirty="0" err="1" smtClean="0"/>
              <a:t>Ufac</a:t>
            </a:r>
            <a:endParaRPr lang="pt-BR" sz="2400" dirty="0" smtClean="0"/>
          </a:p>
        </p:txBody>
      </p:sp>
      <p:sp>
        <p:nvSpPr>
          <p:cNvPr id="10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127862" y="5172076"/>
            <a:ext cx="1905000" cy="407987"/>
          </a:xfrm>
        </p:spPr>
        <p:txBody>
          <a:bodyPr/>
          <a:lstStyle/>
          <a:p>
            <a:pPr>
              <a:defRPr/>
            </a:pPr>
            <a:r>
              <a:rPr lang="pt-BR" dirty="0"/>
              <a:t>8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798360" y="5580063"/>
            <a:ext cx="7165082" cy="498522"/>
            <a:chOff x="31750" y="41184513"/>
            <a:chExt cx="25578030" cy="2016125"/>
          </a:xfrm>
        </p:grpSpPr>
        <p:pic>
          <p:nvPicPr>
            <p:cNvPr id="16" name="Image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81854" b="12932"/>
            <a:stretch>
              <a:fillRect/>
            </a:stretch>
          </p:blipFill>
          <p:spPr bwMode="auto">
            <a:xfrm>
              <a:off x="31750" y="41184513"/>
              <a:ext cx="11553825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17" name="Imagem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91148" r="25321" b="2504"/>
            <a:stretch/>
          </p:blipFill>
          <p:spPr bwMode="auto">
            <a:xfrm>
              <a:off x="19727868" y="41184513"/>
              <a:ext cx="5881912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18" name="Imagem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87070" r="8179" b="8397"/>
            <a:stretch>
              <a:fillRect/>
            </a:stretch>
          </p:blipFill>
          <p:spPr bwMode="auto">
            <a:xfrm>
              <a:off x="10007600" y="41184513"/>
              <a:ext cx="10583863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</p:grpSp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63" y="252413"/>
            <a:ext cx="1397537" cy="625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http://www.juruaonline.com.br/wp-content/uploads/2013/09/logo_uf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252413"/>
            <a:ext cx="6048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CaixaDeTexto 6"/>
          <p:cNvSpPr txBox="1">
            <a:spLocks noChangeArrowheads="1"/>
          </p:cNvSpPr>
          <p:nvPr/>
        </p:nvSpPr>
        <p:spPr bwMode="auto">
          <a:xfrm>
            <a:off x="180306" y="1485196"/>
            <a:ext cx="86407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pt-BR" sz="2800" dirty="0"/>
              <a:t>Referências </a:t>
            </a:r>
            <a:r>
              <a:rPr lang="pt-BR" sz="2800" dirty="0" smtClean="0"/>
              <a:t>Bibliográficas</a:t>
            </a:r>
            <a:endParaRPr lang="pt-BR" sz="2800" dirty="0"/>
          </a:p>
          <a:p>
            <a:pPr algn="ctr" eaLnBrk="0" hangingPunct="0"/>
            <a:r>
              <a:rPr lang="pt-BR" sz="1800" dirty="0" smtClean="0"/>
              <a:t>(Fonte </a:t>
            </a:r>
            <a:r>
              <a:rPr lang="pt-BR" sz="1800" dirty="0"/>
              <a:t>de 28-32)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44575" y="323851"/>
            <a:ext cx="6624638" cy="576610"/>
          </a:xfrm>
        </p:spPr>
        <p:txBody>
          <a:bodyPr/>
          <a:lstStyle/>
          <a:p>
            <a:r>
              <a:rPr lang="pt-BR" sz="2400" dirty="0" smtClean="0"/>
              <a:t>XXVII Seminário de Iniciação Científica da </a:t>
            </a:r>
            <a:r>
              <a:rPr lang="pt-BR" sz="2400" dirty="0" err="1" smtClean="0"/>
              <a:t>Ufac</a:t>
            </a:r>
            <a:endParaRPr lang="pt-BR" sz="2400" dirty="0" smtClean="0"/>
          </a:p>
        </p:txBody>
      </p:sp>
      <p:sp>
        <p:nvSpPr>
          <p:cNvPr id="10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127862" y="5172076"/>
            <a:ext cx="1905000" cy="407987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9</a:t>
            </a:r>
            <a:endParaRPr lang="pt-BR" dirty="0"/>
          </a:p>
        </p:txBody>
      </p:sp>
      <p:grpSp>
        <p:nvGrpSpPr>
          <p:cNvPr id="15" name="Grupo 14"/>
          <p:cNvGrpSpPr/>
          <p:nvPr/>
        </p:nvGrpSpPr>
        <p:grpSpPr>
          <a:xfrm>
            <a:off x="798360" y="5580063"/>
            <a:ext cx="7165082" cy="498522"/>
            <a:chOff x="31750" y="41184513"/>
            <a:chExt cx="25578030" cy="2016125"/>
          </a:xfrm>
        </p:grpSpPr>
        <p:pic>
          <p:nvPicPr>
            <p:cNvPr id="16" name="Image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81854" b="12932"/>
            <a:stretch>
              <a:fillRect/>
            </a:stretch>
          </p:blipFill>
          <p:spPr bwMode="auto">
            <a:xfrm>
              <a:off x="31750" y="41184513"/>
              <a:ext cx="11553825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17" name="Imagem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91148" r="25321" b="2504"/>
            <a:stretch/>
          </p:blipFill>
          <p:spPr bwMode="auto">
            <a:xfrm>
              <a:off x="19727868" y="41184513"/>
              <a:ext cx="5881912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18" name="Imagem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87070" r="8179" b="8397"/>
            <a:stretch>
              <a:fillRect/>
            </a:stretch>
          </p:blipFill>
          <p:spPr bwMode="auto">
            <a:xfrm>
              <a:off x="10007600" y="41184513"/>
              <a:ext cx="10583863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</p:grpSp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63" y="252413"/>
            <a:ext cx="1397537" cy="625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http://www.juruaonline.com.br/wp-content/uploads/2013/09/logo_uf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252413"/>
            <a:ext cx="6048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CaixaDeTexto 7"/>
          <p:cNvSpPr txBox="1">
            <a:spLocks noChangeArrowheads="1"/>
          </p:cNvSpPr>
          <p:nvPr/>
        </p:nvSpPr>
        <p:spPr bwMode="auto">
          <a:xfrm>
            <a:off x="-34297" y="2100971"/>
            <a:ext cx="914558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000" dirty="0"/>
              <a:t>e-mail de contato:</a:t>
            </a:r>
          </a:p>
          <a:p>
            <a:pPr algn="ctr" eaLnBrk="0" hangingPunct="0"/>
            <a:r>
              <a:rPr lang="pt-BR" sz="2000" b="1" dirty="0"/>
              <a:t>(exemplo)</a:t>
            </a:r>
          </a:p>
          <a:p>
            <a:pPr algn="ctr" eaLnBrk="0" hangingPunct="0"/>
            <a:r>
              <a:rPr lang="pt-BR" sz="4800" b="1" dirty="0"/>
              <a:t>coapufac@gmail.com</a:t>
            </a:r>
          </a:p>
          <a:p>
            <a:pPr algn="ctr" eaLnBrk="0" hangingPunct="0"/>
            <a:r>
              <a:rPr lang="pt-BR" sz="1800" dirty="0" smtClean="0"/>
              <a:t>(Fonte </a:t>
            </a:r>
            <a:r>
              <a:rPr lang="pt-BR" sz="1800" dirty="0"/>
              <a:t>de 36-48)</a:t>
            </a:r>
            <a:endParaRPr lang="en-US" sz="18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44575" y="323851"/>
            <a:ext cx="6624638" cy="576610"/>
          </a:xfrm>
        </p:spPr>
        <p:txBody>
          <a:bodyPr/>
          <a:lstStyle/>
          <a:p>
            <a:r>
              <a:rPr lang="pt-BR" sz="2400" dirty="0" smtClean="0"/>
              <a:t>XXVII Seminário de Iniciação Científica da </a:t>
            </a:r>
            <a:r>
              <a:rPr lang="pt-BR" sz="2400" dirty="0" err="1" smtClean="0"/>
              <a:t>Ufac</a:t>
            </a:r>
            <a:endParaRPr lang="pt-BR" sz="2400" dirty="0" smtClean="0"/>
          </a:p>
        </p:txBody>
      </p:sp>
      <p:sp>
        <p:nvSpPr>
          <p:cNvPr id="10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127862" y="5172076"/>
            <a:ext cx="1905000" cy="407987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10</a:t>
            </a:r>
            <a:endParaRPr lang="pt-BR" dirty="0"/>
          </a:p>
        </p:txBody>
      </p:sp>
      <p:grpSp>
        <p:nvGrpSpPr>
          <p:cNvPr id="15" name="Grupo 14"/>
          <p:cNvGrpSpPr/>
          <p:nvPr/>
        </p:nvGrpSpPr>
        <p:grpSpPr>
          <a:xfrm>
            <a:off x="798360" y="5580063"/>
            <a:ext cx="7165082" cy="498522"/>
            <a:chOff x="31750" y="41184513"/>
            <a:chExt cx="25578030" cy="2016125"/>
          </a:xfrm>
        </p:grpSpPr>
        <p:pic>
          <p:nvPicPr>
            <p:cNvPr id="16" name="Image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81854" b="12932"/>
            <a:stretch>
              <a:fillRect/>
            </a:stretch>
          </p:blipFill>
          <p:spPr bwMode="auto">
            <a:xfrm>
              <a:off x="31750" y="41184513"/>
              <a:ext cx="11553825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17" name="Imagem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91148" r="25321" b="2504"/>
            <a:stretch/>
          </p:blipFill>
          <p:spPr bwMode="auto">
            <a:xfrm>
              <a:off x="19727868" y="41184513"/>
              <a:ext cx="5881912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18" name="Imagem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87070" r="8179" b="8397"/>
            <a:stretch>
              <a:fillRect/>
            </a:stretch>
          </p:blipFill>
          <p:spPr bwMode="auto">
            <a:xfrm>
              <a:off x="10007600" y="41184513"/>
              <a:ext cx="10583863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</p:grpSp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63" y="252413"/>
            <a:ext cx="1397537" cy="625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http://www.juruaonline.com.br/wp-content/uploads/2013/09/logo_uf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252413"/>
            <a:ext cx="6048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684213" y="1404938"/>
            <a:ext cx="7561262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pt-BR" sz="1600" b="1" dirty="0">
                <a:cs typeface="+mn-cs"/>
              </a:rPr>
              <a:t>Normas gerais para apresentação Oral (continuação):</a:t>
            </a:r>
          </a:p>
          <a:p>
            <a:pPr algn="just" eaLnBrk="0" hangingPunct="0">
              <a:defRPr/>
            </a:pPr>
            <a:endParaRPr lang="pt-BR" sz="1600" b="1" dirty="0">
              <a:cs typeface="+mn-cs"/>
            </a:endParaRPr>
          </a:p>
          <a:p>
            <a:pPr marL="342900" indent="-342900" algn="just" eaLnBrk="0" hangingPunct="0">
              <a:buFont typeface="+mj-lt"/>
              <a:buAutoNum type="arabicPeriod" startAt="5"/>
              <a:defRPr/>
            </a:pPr>
            <a:endParaRPr lang="pt-BR" sz="1600" dirty="0" smtClean="0">
              <a:cs typeface="+mn-cs"/>
            </a:endParaRPr>
          </a:p>
          <a:p>
            <a:pPr marL="342900" indent="-342900" algn="just" eaLnBrk="0" hangingPunct="0">
              <a:buFont typeface="+mj-lt"/>
              <a:buAutoNum type="arabicPeriod" startAt="5"/>
              <a:defRPr/>
            </a:pPr>
            <a:r>
              <a:rPr lang="pt-BR" sz="1600" dirty="0" smtClean="0">
                <a:cs typeface="+mn-cs"/>
              </a:rPr>
              <a:t>Todos </a:t>
            </a:r>
            <a:r>
              <a:rPr lang="pt-BR" sz="1600" dirty="0">
                <a:cs typeface="+mn-cs"/>
              </a:rPr>
              <a:t>os </a:t>
            </a:r>
            <a:r>
              <a:rPr lang="pt-BR" sz="1600" i="1" dirty="0">
                <a:cs typeface="+mn-cs"/>
              </a:rPr>
              <a:t>slides</a:t>
            </a:r>
            <a:r>
              <a:rPr lang="pt-BR" sz="1600" dirty="0">
                <a:cs typeface="+mn-cs"/>
              </a:rPr>
              <a:t> devem ser </a:t>
            </a:r>
            <a:r>
              <a:rPr lang="pt-BR" sz="1600" b="1" u="sng" dirty="0" smtClean="0">
                <a:cs typeface="+mn-cs"/>
              </a:rPr>
              <a:t>numerados</a:t>
            </a:r>
            <a:r>
              <a:rPr lang="pt-BR" sz="1600" dirty="0">
                <a:cs typeface="+mn-cs"/>
              </a:rPr>
              <a:t>, salvo o primeiro, como no modelo.</a:t>
            </a:r>
          </a:p>
          <a:p>
            <a:pPr marL="342900" indent="-342900" algn="just" eaLnBrk="0" hangingPunct="0">
              <a:buFont typeface="+mj-lt"/>
              <a:buAutoNum type="arabicPeriod" startAt="5"/>
              <a:defRPr/>
            </a:pPr>
            <a:endParaRPr lang="pt-BR" sz="1600" dirty="0">
              <a:cs typeface="+mn-cs"/>
            </a:endParaRPr>
          </a:p>
          <a:p>
            <a:pPr marL="342900" indent="-342900" algn="just" eaLnBrk="0" hangingPunct="0">
              <a:buFont typeface="+mj-lt"/>
              <a:buAutoNum type="arabicPeriod" startAt="5"/>
              <a:defRPr/>
            </a:pPr>
            <a:r>
              <a:rPr lang="pt-BR" sz="1600" dirty="0">
                <a:cs typeface="+mn-cs"/>
              </a:rPr>
              <a:t>Os </a:t>
            </a:r>
            <a:r>
              <a:rPr lang="pt-BR" sz="1600" i="1" dirty="0">
                <a:cs typeface="+mn-cs"/>
              </a:rPr>
              <a:t>slides</a:t>
            </a:r>
            <a:r>
              <a:rPr lang="pt-BR" sz="1600" dirty="0">
                <a:cs typeface="+mn-cs"/>
              </a:rPr>
              <a:t> devem ser claros, priorizando, quando possível, FIGURAS, ESQUEMAS, TABELAS, GRÁFICOS e QUADROS.</a:t>
            </a:r>
          </a:p>
          <a:p>
            <a:pPr marL="342900" indent="-342900" algn="just" eaLnBrk="0" hangingPunct="0">
              <a:buFont typeface="+mj-lt"/>
              <a:buAutoNum type="arabicPeriod" startAt="5"/>
              <a:defRPr/>
            </a:pPr>
            <a:endParaRPr lang="pt-BR" sz="1600" dirty="0">
              <a:cs typeface="+mn-cs"/>
            </a:endParaRPr>
          </a:p>
          <a:p>
            <a:pPr marL="342900" indent="-342900" algn="just" eaLnBrk="0" hangingPunct="0">
              <a:buFont typeface="+mj-lt"/>
              <a:buAutoNum type="arabicPeriod" startAt="5"/>
              <a:defRPr/>
            </a:pPr>
            <a:r>
              <a:rPr lang="pt-BR" sz="1600" dirty="0">
                <a:cs typeface="+mn-cs"/>
              </a:rPr>
              <a:t>Todos os resultados especialmente os quantitativos, DEVEM receber tratamento estatísticos apropriados.</a:t>
            </a:r>
          </a:p>
          <a:p>
            <a:pPr marL="342900" indent="-342900" algn="just" eaLnBrk="0" hangingPunct="0">
              <a:buFont typeface="+mj-lt"/>
              <a:buAutoNum type="arabicPeriod" startAt="5"/>
              <a:defRPr/>
            </a:pPr>
            <a:endParaRPr lang="pt-BR" sz="1600" dirty="0">
              <a:cs typeface="+mn-cs"/>
            </a:endParaRPr>
          </a:p>
          <a:p>
            <a:pPr marL="342900" indent="-342900" algn="just" eaLnBrk="0" hangingPunct="0">
              <a:buFont typeface="+mj-lt"/>
              <a:buAutoNum type="arabicPeriod" startAt="5"/>
              <a:defRPr/>
            </a:pPr>
            <a:r>
              <a:rPr lang="en-US" sz="1600" dirty="0" err="1" smtClean="0">
                <a:cs typeface="+mn-cs"/>
              </a:rPr>
              <a:t>Deve</a:t>
            </a:r>
            <a:r>
              <a:rPr lang="en-US" sz="1600" dirty="0" smtClean="0">
                <a:cs typeface="+mn-cs"/>
              </a:rPr>
              <a:t>-se, </a:t>
            </a:r>
            <a:r>
              <a:rPr lang="en-US" sz="1600" dirty="0" err="1">
                <a:cs typeface="+mn-cs"/>
              </a:rPr>
              <a:t>sempre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que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err="1" smtClean="0">
                <a:cs typeface="+mn-cs"/>
              </a:rPr>
              <a:t>necessário</a:t>
            </a:r>
            <a:r>
              <a:rPr lang="en-US" sz="1600" dirty="0" smtClean="0">
                <a:cs typeface="+mn-cs"/>
              </a:rPr>
              <a:t>, </a:t>
            </a:r>
            <a:r>
              <a:rPr lang="en-US" sz="1600" dirty="0" err="1">
                <a:cs typeface="+mn-cs"/>
              </a:rPr>
              <a:t>referenciar</a:t>
            </a:r>
            <a:r>
              <a:rPr lang="en-US" sz="1600" dirty="0">
                <a:cs typeface="+mn-cs"/>
              </a:rPr>
              <a:t> as </a:t>
            </a:r>
            <a:r>
              <a:rPr lang="en-US" sz="1600" dirty="0" err="1">
                <a:cs typeface="+mn-cs"/>
              </a:rPr>
              <a:t>afirmações</a:t>
            </a:r>
            <a:r>
              <a:rPr lang="en-US" sz="1600" dirty="0">
                <a:cs typeface="+mn-cs"/>
              </a:rPr>
              <a:t>.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044575" y="323851"/>
            <a:ext cx="6624638" cy="57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0" tIns="46559" rIns="93120" bIns="46559" numCol="1" anchor="ctr" anchorCtr="0" compatLnSpc="1">
            <a:prstTxWarp prst="textNoShape">
              <a:avLst/>
            </a:prstTxWarp>
          </a:bodyPr>
          <a:lstStyle>
            <a:lvl1pPr algn="ctr" defTabSz="930275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30275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30275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30275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30275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95313" algn="ctr" defTabSz="93129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190627" algn="ctr" defTabSz="93129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285940" algn="ctr" defTabSz="93129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381253" algn="ctr" defTabSz="93129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2400" kern="0" dirty="0" smtClean="0"/>
              <a:t>XXVII Seminário de Iniciação Científica da </a:t>
            </a:r>
            <a:r>
              <a:rPr lang="pt-BR" sz="2400" kern="0" dirty="0" err="1" smtClean="0"/>
              <a:t>Ufac</a:t>
            </a:r>
            <a:endParaRPr lang="pt-BR" sz="2400" kern="0" dirty="0" smtClean="0"/>
          </a:p>
        </p:txBody>
      </p:sp>
      <p:grpSp>
        <p:nvGrpSpPr>
          <p:cNvPr id="10" name="Grupo 9"/>
          <p:cNvGrpSpPr/>
          <p:nvPr/>
        </p:nvGrpSpPr>
        <p:grpSpPr>
          <a:xfrm>
            <a:off x="798360" y="5580063"/>
            <a:ext cx="7165082" cy="498522"/>
            <a:chOff x="31750" y="41184513"/>
            <a:chExt cx="25578030" cy="2016125"/>
          </a:xfrm>
        </p:grpSpPr>
        <p:pic>
          <p:nvPicPr>
            <p:cNvPr id="15" name="Image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81854" b="12932"/>
            <a:stretch>
              <a:fillRect/>
            </a:stretch>
          </p:blipFill>
          <p:spPr bwMode="auto">
            <a:xfrm>
              <a:off x="31750" y="41184513"/>
              <a:ext cx="11553825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16" name="Imagem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91148" r="25321" b="2504"/>
            <a:stretch/>
          </p:blipFill>
          <p:spPr bwMode="auto">
            <a:xfrm>
              <a:off x="19727868" y="41184513"/>
              <a:ext cx="5881912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17" name="Imagem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87070" r="8179" b="8397"/>
            <a:stretch>
              <a:fillRect/>
            </a:stretch>
          </p:blipFill>
          <p:spPr bwMode="auto">
            <a:xfrm>
              <a:off x="10007600" y="41184513"/>
              <a:ext cx="10583863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</p:grpSp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213" y="252413"/>
            <a:ext cx="1397537" cy="625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http://www.juruaonline.com.br/wp-content/uploads/2013/09/logo_uf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252413"/>
            <a:ext cx="6048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CaixaDeTexto 7"/>
          <p:cNvSpPr txBox="1">
            <a:spLocks noChangeArrowheads="1"/>
          </p:cNvSpPr>
          <p:nvPr/>
        </p:nvSpPr>
        <p:spPr bwMode="auto">
          <a:xfrm>
            <a:off x="0" y="2339975"/>
            <a:ext cx="91455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4800" dirty="0"/>
              <a:t>Título </a:t>
            </a:r>
          </a:p>
          <a:p>
            <a:pPr algn="ctr" eaLnBrk="0" hangingPunct="0"/>
            <a:r>
              <a:rPr lang="pt-BR" sz="1800" dirty="0" smtClean="0"/>
              <a:t>(Fonte </a:t>
            </a:r>
            <a:r>
              <a:rPr lang="pt-BR" sz="1800" dirty="0"/>
              <a:t>de 36-48)</a:t>
            </a:r>
            <a:endParaRPr lang="en-US" sz="1800" dirty="0"/>
          </a:p>
        </p:txBody>
      </p:sp>
      <p:sp>
        <p:nvSpPr>
          <p:cNvPr id="4103" name="CaixaDeTexto 9"/>
          <p:cNvSpPr txBox="1">
            <a:spLocks noChangeArrowheads="1"/>
          </p:cNvSpPr>
          <p:nvPr/>
        </p:nvSpPr>
        <p:spPr bwMode="auto">
          <a:xfrm>
            <a:off x="252413" y="4356100"/>
            <a:ext cx="79930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pt-BR" sz="1800" b="1" dirty="0"/>
              <a:t>Aluno: </a:t>
            </a:r>
            <a:r>
              <a:rPr lang="pt-BR" sz="1800" dirty="0"/>
              <a:t>Rangel Leandro de </a:t>
            </a:r>
            <a:r>
              <a:rPr lang="pt-BR" sz="1800" dirty="0" smtClean="0"/>
              <a:t>Ávila</a:t>
            </a:r>
            <a:endParaRPr lang="pt-BR" sz="1800" dirty="0"/>
          </a:p>
          <a:p>
            <a:pPr algn="just" eaLnBrk="0" hangingPunct="0"/>
            <a:r>
              <a:rPr lang="pt-BR" sz="1800" b="1" dirty="0" smtClean="0"/>
              <a:t>Orientador: </a:t>
            </a:r>
            <a:r>
              <a:rPr lang="pt-BR" sz="1800" dirty="0" smtClean="0"/>
              <a:t>Fábio Augusto Gomes</a:t>
            </a:r>
          </a:p>
          <a:p>
            <a:pPr eaLnBrk="0" hangingPunct="0"/>
            <a:r>
              <a:rPr lang="pt-BR" sz="1800" dirty="0" smtClean="0"/>
              <a:t>(Fonte </a:t>
            </a:r>
            <a:r>
              <a:rPr lang="pt-BR" sz="1800" dirty="0"/>
              <a:t>de 18-20)</a:t>
            </a:r>
            <a:endParaRPr lang="en-US" sz="1800" dirty="0"/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1044575" y="323851"/>
            <a:ext cx="6624638" cy="57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0" tIns="46559" rIns="93120" bIns="46559" numCol="1" anchor="ctr" anchorCtr="0" compatLnSpc="1">
            <a:prstTxWarp prst="textNoShape">
              <a:avLst/>
            </a:prstTxWarp>
          </a:bodyPr>
          <a:lstStyle>
            <a:lvl1pPr algn="ctr" defTabSz="930275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30275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30275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30275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30275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95313" algn="ctr" defTabSz="93129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190627" algn="ctr" defTabSz="93129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285940" algn="ctr" defTabSz="93129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381253" algn="ctr" defTabSz="93129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2400" kern="0" dirty="0" smtClean="0"/>
              <a:t>XXVII Seminário de Iniciação Científica da </a:t>
            </a:r>
            <a:r>
              <a:rPr lang="pt-BR" sz="2400" kern="0" dirty="0" err="1" smtClean="0"/>
              <a:t>Ufac</a:t>
            </a:r>
            <a:endParaRPr lang="pt-BR" sz="2400" kern="0" dirty="0" smtClean="0"/>
          </a:p>
        </p:txBody>
      </p:sp>
      <p:grpSp>
        <p:nvGrpSpPr>
          <p:cNvPr id="11" name="Grupo 10"/>
          <p:cNvGrpSpPr/>
          <p:nvPr/>
        </p:nvGrpSpPr>
        <p:grpSpPr>
          <a:xfrm>
            <a:off x="798360" y="5580063"/>
            <a:ext cx="7165082" cy="498522"/>
            <a:chOff x="31750" y="41184513"/>
            <a:chExt cx="25578030" cy="2016125"/>
          </a:xfrm>
        </p:grpSpPr>
        <p:pic>
          <p:nvPicPr>
            <p:cNvPr id="16" name="Image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81854" b="12932"/>
            <a:stretch>
              <a:fillRect/>
            </a:stretch>
          </p:blipFill>
          <p:spPr bwMode="auto">
            <a:xfrm>
              <a:off x="31750" y="41184513"/>
              <a:ext cx="11553825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17" name="Imagem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91148" r="25321" b="2504"/>
            <a:stretch/>
          </p:blipFill>
          <p:spPr bwMode="auto">
            <a:xfrm>
              <a:off x="19727868" y="41184513"/>
              <a:ext cx="5881912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18" name="Imagem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87070" r="8179" b="8397"/>
            <a:stretch>
              <a:fillRect/>
            </a:stretch>
          </p:blipFill>
          <p:spPr bwMode="auto">
            <a:xfrm>
              <a:off x="10007600" y="41184513"/>
              <a:ext cx="10583863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</p:grpSp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63" y="252413"/>
            <a:ext cx="1397537" cy="625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http://www.juruaonline.com.br/wp-content/uploads/2013/09/logo_uf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252413"/>
            <a:ext cx="6048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CaixaDeTexto 6"/>
          <p:cNvSpPr txBox="1">
            <a:spLocks noChangeArrowheads="1"/>
          </p:cNvSpPr>
          <p:nvPr/>
        </p:nvSpPr>
        <p:spPr bwMode="auto">
          <a:xfrm>
            <a:off x="252413" y="1547813"/>
            <a:ext cx="86407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pt-BR"/>
            </a:defPPr>
            <a:lvl1pPr algn="ctr" eaLnBrk="0" hangingPunct="0">
              <a:defRPr sz="3600"/>
            </a:lvl1pPr>
          </a:lstStyle>
          <a:p>
            <a:r>
              <a:rPr lang="pt-BR" dirty="0"/>
              <a:t>Introdução</a:t>
            </a:r>
          </a:p>
          <a:p>
            <a:r>
              <a:rPr lang="pt-BR" sz="2400" dirty="0" smtClean="0"/>
              <a:t>(Fonte </a:t>
            </a:r>
            <a:r>
              <a:rPr lang="pt-BR" sz="2400" dirty="0"/>
              <a:t>de </a:t>
            </a:r>
            <a:r>
              <a:rPr lang="pt-BR" sz="2400" dirty="0" smtClean="0"/>
              <a:t>36-48)</a:t>
            </a:r>
            <a:endParaRPr lang="en-US" sz="2400" dirty="0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044575" y="323851"/>
            <a:ext cx="6624638" cy="57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0" tIns="46559" rIns="93120" bIns="46559" numCol="1" anchor="ctr" anchorCtr="0" compatLnSpc="1">
            <a:prstTxWarp prst="textNoShape">
              <a:avLst/>
            </a:prstTxWarp>
          </a:bodyPr>
          <a:lstStyle>
            <a:lvl1pPr algn="ctr" defTabSz="930275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30275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30275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30275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30275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5pPr>
            <a:lvl6pPr marL="95313" algn="ctr" defTabSz="93129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6pPr>
            <a:lvl7pPr marL="190627" algn="ctr" defTabSz="93129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7pPr>
            <a:lvl8pPr marL="285940" algn="ctr" defTabSz="93129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8pPr>
            <a:lvl9pPr marL="381253" algn="ctr" defTabSz="931290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2400" kern="0" dirty="0" smtClean="0"/>
              <a:t>XXVII Seminário de Iniciação Científica da </a:t>
            </a:r>
            <a:r>
              <a:rPr lang="pt-BR" sz="2400" kern="0" dirty="0" err="1" smtClean="0"/>
              <a:t>Ufac</a:t>
            </a:r>
            <a:endParaRPr lang="pt-BR" sz="2400" kern="0" dirty="0" smtClean="0"/>
          </a:p>
        </p:txBody>
      </p:sp>
      <p:sp>
        <p:nvSpPr>
          <p:cNvPr id="15" name="CaixaDeTexto 6"/>
          <p:cNvSpPr txBox="1">
            <a:spLocks noChangeArrowheads="1"/>
          </p:cNvSpPr>
          <p:nvPr/>
        </p:nvSpPr>
        <p:spPr bwMode="auto">
          <a:xfrm>
            <a:off x="243064" y="3508294"/>
            <a:ext cx="8640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800" dirty="0" smtClean="0"/>
              <a:t>Texto (Fonte </a:t>
            </a:r>
            <a:r>
              <a:rPr lang="pt-BR" sz="1800" dirty="0"/>
              <a:t>de 28-32)</a:t>
            </a:r>
            <a:endParaRPr lang="en-US" sz="18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127862" y="5172076"/>
            <a:ext cx="1905000" cy="407987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1</a:t>
            </a:r>
            <a:endParaRPr lang="pt-BR" dirty="0"/>
          </a:p>
        </p:txBody>
      </p:sp>
      <p:grpSp>
        <p:nvGrpSpPr>
          <p:cNvPr id="16" name="Grupo 15"/>
          <p:cNvGrpSpPr/>
          <p:nvPr/>
        </p:nvGrpSpPr>
        <p:grpSpPr>
          <a:xfrm>
            <a:off x="798360" y="5580063"/>
            <a:ext cx="7165082" cy="498522"/>
            <a:chOff x="31750" y="41184513"/>
            <a:chExt cx="25578030" cy="2016125"/>
          </a:xfrm>
        </p:grpSpPr>
        <p:pic>
          <p:nvPicPr>
            <p:cNvPr id="17" name="Imagem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81854" b="12932"/>
            <a:stretch>
              <a:fillRect/>
            </a:stretch>
          </p:blipFill>
          <p:spPr bwMode="auto">
            <a:xfrm>
              <a:off x="31750" y="41184513"/>
              <a:ext cx="11553825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18" name="Imagem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91148" r="25321" b="2504"/>
            <a:stretch/>
          </p:blipFill>
          <p:spPr bwMode="auto">
            <a:xfrm>
              <a:off x="19727868" y="41184513"/>
              <a:ext cx="5881912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19" name="Imagem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87070" r="8179" b="8397"/>
            <a:stretch>
              <a:fillRect/>
            </a:stretch>
          </p:blipFill>
          <p:spPr bwMode="auto">
            <a:xfrm>
              <a:off x="10007600" y="41184513"/>
              <a:ext cx="10583863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</p:grpSp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63" y="252413"/>
            <a:ext cx="1397537" cy="625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http://www.juruaonline.com.br/wp-content/uploads/2013/09/logo_uf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252413"/>
            <a:ext cx="6048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CaixaDeTexto 6"/>
          <p:cNvSpPr txBox="1">
            <a:spLocks noChangeArrowheads="1"/>
          </p:cNvSpPr>
          <p:nvPr/>
        </p:nvSpPr>
        <p:spPr bwMode="auto">
          <a:xfrm>
            <a:off x="-32878" y="1692275"/>
            <a:ext cx="91455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3600" dirty="0" smtClean="0"/>
              <a:t>Justificativa</a:t>
            </a:r>
          </a:p>
          <a:p>
            <a:pPr algn="ctr" eaLnBrk="0" hangingPunct="0"/>
            <a:r>
              <a:rPr lang="pt-BR" sz="1800" dirty="0" smtClean="0"/>
              <a:t>(Fonte </a:t>
            </a:r>
            <a:r>
              <a:rPr lang="pt-BR" sz="1800" dirty="0"/>
              <a:t>de 36-48)</a:t>
            </a:r>
            <a:endParaRPr lang="en-US" sz="18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44575" y="323851"/>
            <a:ext cx="6624638" cy="576610"/>
          </a:xfrm>
        </p:spPr>
        <p:txBody>
          <a:bodyPr/>
          <a:lstStyle/>
          <a:p>
            <a:r>
              <a:rPr lang="pt-BR" sz="2400" dirty="0" smtClean="0"/>
              <a:t>XXVII Seminário de Iniciação Científica da </a:t>
            </a:r>
            <a:r>
              <a:rPr lang="pt-BR" sz="2400" dirty="0" err="1" smtClean="0"/>
              <a:t>Ufac</a:t>
            </a:r>
            <a:endParaRPr lang="pt-BR" sz="2400" dirty="0" smtClean="0"/>
          </a:p>
        </p:txBody>
      </p:sp>
      <p:sp>
        <p:nvSpPr>
          <p:cNvPr id="15" name="CaixaDeTexto 6"/>
          <p:cNvSpPr txBox="1">
            <a:spLocks noChangeArrowheads="1"/>
          </p:cNvSpPr>
          <p:nvPr/>
        </p:nvSpPr>
        <p:spPr bwMode="auto">
          <a:xfrm>
            <a:off x="219534" y="3425934"/>
            <a:ext cx="8640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800" dirty="0" smtClean="0"/>
              <a:t>Texto (Fonte </a:t>
            </a:r>
            <a:r>
              <a:rPr lang="pt-BR" sz="1800" dirty="0"/>
              <a:t>de 28-32)</a:t>
            </a:r>
            <a:endParaRPr lang="en-US" sz="1800" dirty="0"/>
          </a:p>
        </p:txBody>
      </p:sp>
      <p:sp>
        <p:nvSpPr>
          <p:cNvPr id="16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127862" y="5172076"/>
            <a:ext cx="1905000" cy="407987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2</a:t>
            </a:r>
            <a:endParaRPr lang="pt-BR" dirty="0"/>
          </a:p>
        </p:txBody>
      </p:sp>
      <p:grpSp>
        <p:nvGrpSpPr>
          <p:cNvPr id="17" name="Grupo 16"/>
          <p:cNvGrpSpPr/>
          <p:nvPr/>
        </p:nvGrpSpPr>
        <p:grpSpPr>
          <a:xfrm>
            <a:off x="798360" y="5580063"/>
            <a:ext cx="7165082" cy="498522"/>
            <a:chOff x="31750" y="41184513"/>
            <a:chExt cx="25578030" cy="2016125"/>
          </a:xfrm>
        </p:grpSpPr>
        <p:pic>
          <p:nvPicPr>
            <p:cNvPr id="18" name="Image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81854" b="12932"/>
            <a:stretch>
              <a:fillRect/>
            </a:stretch>
          </p:blipFill>
          <p:spPr bwMode="auto">
            <a:xfrm>
              <a:off x="31750" y="41184513"/>
              <a:ext cx="11553825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19" name="Imagem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91148" r="25321" b="2504"/>
            <a:stretch/>
          </p:blipFill>
          <p:spPr bwMode="auto">
            <a:xfrm>
              <a:off x="19727868" y="41184513"/>
              <a:ext cx="5881912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20" name="Imagem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87070" r="8179" b="8397"/>
            <a:stretch>
              <a:fillRect/>
            </a:stretch>
          </p:blipFill>
          <p:spPr bwMode="auto">
            <a:xfrm>
              <a:off x="10007600" y="41184513"/>
              <a:ext cx="10583863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</p:grpSp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63" y="252413"/>
            <a:ext cx="1397537" cy="625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http://www.juruaonline.com.br/wp-content/uploads/2013/09/logo_uf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252413"/>
            <a:ext cx="6048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CaixaDeTexto 6"/>
          <p:cNvSpPr txBox="1">
            <a:spLocks noChangeArrowheads="1"/>
          </p:cNvSpPr>
          <p:nvPr/>
        </p:nvSpPr>
        <p:spPr bwMode="auto">
          <a:xfrm>
            <a:off x="0" y="1855267"/>
            <a:ext cx="91455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3600" dirty="0" smtClean="0"/>
              <a:t>Objetivos</a:t>
            </a:r>
            <a:r>
              <a:rPr lang="pt-BR" sz="1800" dirty="0" smtClean="0"/>
              <a:t> </a:t>
            </a:r>
          </a:p>
          <a:p>
            <a:pPr algn="ctr" eaLnBrk="0" hangingPunct="0"/>
            <a:r>
              <a:rPr lang="pt-BR" sz="1800" dirty="0" smtClean="0"/>
              <a:t>(Fonte </a:t>
            </a:r>
            <a:r>
              <a:rPr lang="pt-BR" sz="1800" dirty="0"/>
              <a:t>de 36-48)</a:t>
            </a:r>
            <a:endParaRPr lang="en-US" sz="18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44575" y="323851"/>
            <a:ext cx="6624638" cy="576610"/>
          </a:xfrm>
        </p:spPr>
        <p:txBody>
          <a:bodyPr/>
          <a:lstStyle/>
          <a:p>
            <a:r>
              <a:rPr lang="pt-BR" sz="2400" dirty="0" smtClean="0"/>
              <a:t>XXVII Seminário de Iniciação Científica da </a:t>
            </a:r>
            <a:r>
              <a:rPr lang="pt-BR" sz="2400" dirty="0" err="1" smtClean="0"/>
              <a:t>Ufac</a:t>
            </a:r>
            <a:endParaRPr lang="pt-BR" sz="2400" dirty="0" smtClean="0"/>
          </a:p>
        </p:txBody>
      </p:sp>
      <p:sp>
        <p:nvSpPr>
          <p:cNvPr id="15" name="CaixaDeTexto 6"/>
          <p:cNvSpPr txBox="1">
            <a:spLocks noChangeArrowheads="1"/>
          </p:cNvSpPr>
          <p:nvPr/>
        </p:nvSpPr>
        <p:spPr bwMode="auto">
          <a:xfrm>
            <a:off x="252412" y="3508459"/>
            <a:ext cx="8640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800" dirty="0" smtClean="0"/>
              <a:t>Texto (Fonte </a:t>
            </a:r>
            <a:r>
              <a:rPr lang="pt-BR" sz="1800" dirty="0"/>
              <a:t>de 28-32)</a:t>
            </a:r>
            <a:endParaRPr lang="en-US" sz="1800" dirty="0"/>
          </a:p>
        </p:txBody>
      </p:sp>
      <p:sp>
        <p:nvSpPr>
          <p:cNvPr id="16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127862" y="5172076"/>
            <a:ext cx="1905000" cy="407987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3</a:t>
            </a:r>
            <a:endParaRPr lang="pt-BR" dirty="0"/>
          </a:p>
        </p:txBody>
      </p:sp>
      <p:grpSp>
        <p:nvGrpSpPr>
          <p:cNvPr id="17" name="Grupo 16"/>
          <p:cNvGrpSpPr/>
          <p:nvPr/>
        </p:nvGrpSpPr>
        <p:grpSpPr>
          <a:xfrm>
            <a:off x="798360" y="5580063"/>
            <a:ext cx="7165082" cy="498522"/>
            <a:chOff x="31750" y="41184513"/>
            <a:chExt cx="25578030" cy="2016125"/>
          </a:xfrm>
        </p:grpSpPr>
        <p:pic>
          <p:nvPicPr>
            <p:cNvPr id="18" name="Image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81854" b="12932"/>
            <a:stretch>
              <a:fillRect/>
            </a:stretch>
          </p:blipFill>
          <p:spPr bwMode="auto">
            <a:xfrm>
              <a:off x="31750" y="41184513"/>
              <a:ext cx="11553825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19" name="Imagem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91148" r="25321" b="2504"/>
            <a:stretch/>
          </p:blipFill>
          <p:spPr bwMode="auto">
            <a:xfrm>
              <a:off x="19727868" y="41184513"/>
              <a:ext cx="5881912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20" name="Imagem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87070" r="8179" b="8397"/>
            <a:stretch>
              <a:fillRect/>
            </a:stretch>
          </p:blipFill>
          <p:spPr bwMode="auto">
            <a:xfrm>
              <a:off x="10007600" y="41184513"/>
              <a:ext cx="10583863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</p:grpSp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63" y="252413"/>
            <a:ext cx="1397537" cy="625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http://www.juruaonline.com.br/wp-content/uploads/2013/09/logo_uf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252413"/>
            <a:ext cx="6048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CaixaDeTexto 6"/>
          <p:cNvSpPr txBox="1">
            <a:spLocks noChangeArrowheads="1"/>
          </p:cNvSpPr>
          <p:nvPr/>
        </p:nvSpPr>
        <p:spPr bwMode="auto">
          <a:xfrm>
            <a:off x="0" y="1696742"/>
            <a:ext cx="9145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3600" dirty="0"/>
              <a:t>Materiais e Métodos</a:t>
            </a:r>
          </a:p>
          <a:p>
            <a:pPr algn="ctr" eaLnBrk="0" hangingPunct="0"/>
            <a:r>
              <a:rPr lang="pt-BR" sz="2400" dirty="0" smtClean="0"/>
              <a:t>(Fonte </a:t>
            </a:r>
            <a:r>
              <a:rPr lang="pt-BR" sz="2400" dirty="0"/>
              <a:t>de 36-48)</a:t>
            </a:r>
            <a:endParaRPr lang="en-US" sz="24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44575" y="323851"/>
            <a:ext cx="6624638" cy="576610"/>
          </a:xfrm>
        </p:spPr>
        <p:txBody>
          <a:bodyPr/>
          <a:lstStyle/>
          <a:p>
            <a:r>
              <a:rPr lang="pt-BR" sz="2400" dirty="0" smtClean="0"/>
              <a:t>XXVII Seminário de Iniciação Científica da </a:t>
            </a:r>
            <a:r>
              <a:rPr lang="pt-BR" sz="2400" dirty="0" err="1" smtClean="0"/>
              <a:t>Ufac</a:t>
            </a:r>
            <a:endParaRPr lang="pt-BR" sz="2400" dirty="0" smtClean="0"/>
          </a:p>
        </p:txBody>
      </p:sp>
      <p:sp>
        <p:nvSpPr>
          <p:cNvPr id="15" name="CaixaDeTexto 6"/>
          <p:cNvSpPr txBox="1">
            <a:spLocks noChangeArrowheads="1"/>
          </p:cNvSpPr>
          <p:nvPr/>
        </p:nvSpPr>
        <p:spPr bwMode="auto">
          <a:xfrm>
            <a:off x="252413" y="3592236"/>
            <a:ext cx="8640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800" dirty="0" smtClean="0"/>
              <a:t>Texto (Fonte </a:t>
            </a:r>
            <a:r>
              <a:rPr lang="pt-BR" sz="1800" dirty="0"/>
              <a:t>de 28-32)</a:t>
            </a:r>
            <a:endParaRPr lang="en-US" sz="1800" dirty="0"/>
          </a:p>
        </p:txBody>
      </p:sp>
      <p:sp>
        <p:nvSpPr>
          <p:cNvPr id="16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127862" y="5172076"/>
            <a:ext cx="1905000" cy="407987"/>
          </a:xfrm>
        </p:spPr>
        <p:txBody>
          <a:bodyPr/>
          <a:lstStyle/>
          <a:p>
            <a:pPr>
              <a:defRPr/>
            </a:pPr>
            <a:r>
              <a:rPr lang="pt-BR" dirty="0"/>
              <a:t>4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798360" y="5580063"/>
            <a:ext cx="7165082" cy="498522"/>
            <a:chOff x="31750" y="41184513"/>
            <a:chExt cx="25578030" cy="2016125"/>
          </a:xfrm>
        </p:grpSpPr>
        <p:pic>
          <p:nvPicPr>
            <p:cNvPr id="18" name="Image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81854" b="12932"/>
            <a:stretch>
              <a:fillRect/>
            </a:stretch>
          </p:blipFill>
          <p:spPr bwMode="auto">
            <a:xfrm>
              <a:off x="31750" y="41184513"/>
              <a:ext cx="11553825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19" name="Imagem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91148" r="25321" b="2504"/>
            <a:stretch/>
          </p:blipFill>
          <p:spPr bwMode="auto">
            <a:xfrm>
              <a:off x="19727868" y="41184513"/>
              <a:ext cx="5881912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20" name="Imagem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87070" r="8179" b="8397"/>
            <a:stretch>
              <a:fillRect/>
            </a:stretch>
          </p:blipFill>
          <p:spPr bwMode="auto">
            <a:xfrm>
              <a:off x="10007600" y="41184513"/>
              <a:ext cx="10583863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</p:grpSp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63" y="252413"/>
            <a:ext cx="1397537" cy="625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http://www.juruaonline.com.br/wp-content/uploads/2013/09/logo_uf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252413"/>
            <a:ext cx="6048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CaixaDeTexto 6"/>
          <p:cNvSpPr txBox="1">
            <a:spLocks noChangeArrowheads="1"/>
          </p:cNvSpPr>
          <p:nvPr/>
        </p:nvSpPr>
        <p:spPr bwMode="auto">
          <a:xfrm>
            <a:off x="0" y="1501277"/>
            <a:ext cx="91455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3600" dirty="0"/>
              <a:t>Resultados</a:t>
            </a:r>
          </a:p>
          <a:p>
            <a:pPr algn="ctr" eaLnBrk="0" hangingPunct="0"/>
            <a:r>
              <a:rPr lang="pt-BR" sz="1800" dirty="0" smtClean="0"/>
              <a:t>(Fonte </a:t>
            </a:r>
            <a:r>
              <a:rPr lang="pt-BR" sz="1800" dirty="0"/>
              <a:t>de 36-48)</a:t>
            </a:r>
            <a:endParaRPr lang="en-US" sz="18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44575" y="323851"/>
            <a:ext cx="6624638" cy="576610"/>
          </a:xfrm>
        </p:spPr>
        <p:txBody>
          <a:bodyPr/>
          <a:lstStyle/>
          <a:p>
            <a:r>
              <a:rPr lang="pt-BR" sz="2400" dirty="0" smtClean="0"/>
              <a:t>XXVII Seminário de Iniciação Científica da </a:t>
            </a:r>
            <a:r>
              <a:rPr lang="pt-BR" sz="2400" dirty="0" err="1" smtClean="0"/>
              <a:t>Ufac</a:t>
            </a:r>
            <a:endParaRPr lang="pt-BR" sz="2400" dirty="0" smtClean="0"/>
          </a:p>
        </p:txBody>
      </p:sp>
      <p:sp>
        <p:nvSpPr>
          <p:cNvPr id="15" name="CaixaDeTexto 6"/>
          <p:cNvSpPr txBox="1">
            <a:spLocks noChangeArrowheads="1"/>
          </p:cNvSpPr>
          <p:nvPr/>
        </p:nvSpPr>
        <p:spPr bwMode="auto">
          <a:xfrm>
            <a:off x="108298" y="3686585"/>
            <a:ext cx="8640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800" dirty="0" smtClean="0"/>
              <a:t>Texto (Fonte </a:t>
            </a:r>
            <a:r>
              <a:rPr lang="pt-BR" sz="1800" dirty="0"/>
              <a:t>de 28-32)</a:t>
            </a:r>
            <a:endParaRPr lang="en-US" sz="1800" dirty="0"/>
          </a:p>
        </p:txBody>
      </p:sp>
      <p:sp>
        <p:nvSpPr>
          <p:cNvPr id="16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127862" y="5172076"/>
            <a:ext cx="1905000" cy="407987"/>
          </a:xfrm>
        </p:spPr>
        <p:txBody>
          <a:bodyPr/>
          <a:lstStyle/>
          <a:p>
            <a:pPr>
              <a:defRPr/>
            </a:pPr>
            <a:r>
              <a:rPr lang="pt-BR" dirty="0"/>
              <a:t>5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798360" y="5580063"/>
            <a:ext cx="7165082" cy="498522"/>
            <a:chOff x="31750" y="41184513"/>
            <a:chExt cx="25578030" cy="2016125"/>
          </a:xfrm>
        </p:grpSpPr>
        <p:pic>
          <p:nvPicPr>
            <p:cNvPr id="18" name="Image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81854" b="12932"/>
            <a:stretch>
              <a:fillRect/>
            </a:stretch>
          </p:blipFill>
          <p:spPr bwMode="auto">
            <a:xfrm>
              <a:off x="31750" y="41184513"/>
              <a:ext cx="11553825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19" name="Imagem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91148" r="25321" b="2504"/>
            <a:stretch/>
          </p:blipFill>
          <p:spPr bwMode="auto">
            <a:xfrm>
              <a:off x="19727868" y="41184513"/>
              <a:ext cx="5881912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20" name="Imagem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87070" r="8179" b="8397"/>
            <a:stretch>
              <a:fillRect/>
            </a:stretch>
          </p:blipFill>
          <p:spPr bwMode="auto">
            <a:xfrm>
              <a:off x="10007600" y="41184513"/>
              <a:ext cx="10583863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</p:grpSp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63" y="252413"/>
            <a:ext cx="1397537" cy="625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http://www.juruaonline.com.br/wp-content/uploads/2013/09/logo_uf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252413"/>
            <a:ext cx="6048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CaixaDeTexto 6"/>
          <p:cNvSpPr txBox="1">
            <a:spLocks noChangeArrowheads="1"/>
          </p:cNvSpPr>
          <p:nvPr/>
        </p:nvSpPr>
        <p:spPr bwMode="auto">
          <a:xfrm>
            <a:off x="0" y="1620540"/>
            <a:ext cx="91455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3600" dirty="0"/>
              <a:t>Discussão/Desenvolvimento</a:t>
            </a:r>
          </a:p>
          <a:p>
            <a:pPr algn="ctr" eaLnBrk="0" hangingPunct="0"/>
            <a:r>
              <a:rPr lang="pt-BR" sz="1800" dirty="0" smtClean="0"/>
              <a:t>(Fonte </a:t>
            </a:r>
            <a:r>
              <a:rPr lang="pt-BR" sz="1800" dirty="0"/>
              <a:t>de 36-48)</a:t>
            </a:r>
            <a:endParaRPr lang="en-US" sz="18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44575" y="323851"/>
            <a:ext cx="6624638" cy="576610"/>
          </a:xfrm>
        </p:spPr>
        <p:txBody>
          <a:bodyPr/>
          <a:lstStyle/>
          <a:p>
            <a:r>
              <a:rPr lang="pt-BR" sz="2400" dirty="0" smtClean="0"/>
              <a:t>XXVII Seminário de Iniciação Científica da </a:t>
            </a:r>
            <a:r>
              <a:rPr lang="pt-BR" sz="2400" dirty="0" err="1" smtClean="0"/>
              <a:t>Ufac</a:t>
            </a:r>
            <a:endParaRPr lang="pt-BR" sz="2400" dirty="0" smtClean="0"/>
          </a:p>
        </p:txBody>
      </p:sp>
      <p:sp>
        <p:nvSpPr>
          <p:cNvPr id="15" name="CaixaDeTexto 6"/>
          <p:cNvSpPr txBox="1">
            <a:spLocks noChangeArrowheads="1"/>
          </p:cNvSpPr>
          <p:nvPr/>
        </p:nvSpPr>
        <p:spPr bwMode="auto">
          <a:xfrm>
            <a:off x="252413" y="3877300"/>
            <a:ext cx="8640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800" dirty="0" smtClean="0"/>
              <a:t>Texto (Fonte </a:t>
            </a:r>
            <a:r>
              <a:rPr lang="pt-BR" sz="1800" dirty="0"/>
              <a:t>de 28-32)</a:t>
            </a:r>
            <a:endParaRPr lang="en-US" sz="1800" dirty="0"/>
          </a:p>
        </p:txBody>
      </p:sp>
      <p:sp>
        <p:nvSpPr>
          <p:cNvPr id="16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127862" y="5172076"/>
            <a:ext cx="1905000" cy="407987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6</a:t>
            </a:r>
            <a:endParaRPr lang="pt-BR" dirty="0"/>
          </a:p>
        </p:txBody>
      </p:sp>
      <p:grpSp>
        <p:nvGrpSpPr>
          <p:cNvPr id="18" name="Grupo 17"/>
          <p:cNvGrpSpPr/>
          <p:nvPr/>
        </p:nvGrpSpPr>
        <p:grpSpPr>
          <a:xfrm>
            <a:off x="798360" y="5580063"/>
            <a:ext cx="7165082" cy="498522"/>
            <a:chOff x="31750" y="41184513"/>
            <a:chExt cx="25578030" cy="2016125"/>
          </a:xfrm>
        </p:grpSpPr>
        <p:pic>
          <p:nvPicPr>
            <p:cNvPr id="19" name="Image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81854" b="12932"/>
            <a:stretch>
              <a:fillRect/>
            </a:stretch>
          </p:blipFill>
          <p:spPr bwMode="auto">
            <a:xfrm>
              <a:off x="31750" y="41184513"/>
              <a:ext cx="11553825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20" name="Imagem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91148" r="25321" b="2504"/>
            <a:stretch/>
          </p:blipFill>
          <p:spPr bwMode="auto">
            <a:xfrm>
              <a:off x="19727868" y="41184513"/>
              <a:ext cx="5881912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21" name="Imagem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31" t="87070" r="8179" b="8397"/>
            <a:stretch>
              <a:fillRect/>
            </a:stretch>
          </p:blipFill>
          <p:spPr bwMode="auto">
            <a:xfrm>
              <a:off x="10007600" y="41184513"/>
              <a:ext cx="10583863" cy="2016125"/>
            </a:xfrm>
            <a:prstGeom prst="rect">
              <a:avLst/>
            </a:prstGeom>
            <a:solidFill>
              <a:srgbClr val="EDEDED"/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</p:spPr>
        </p:pic>
      </p:grpSp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63" y="252413"/>
            <a:ext cx="1397537" cy="625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0000"/>
        </a:dk1>
        <a:lt1>
          <a:srgbClr val="E7F6FF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1FAFF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000000"/>
        </a:dk1>
        <a:lt1>
          <a:srgbClr val="FFE9D3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2E6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000000"/>
        </a:dk1>
        <a:lt1>
          <a:srgbClr val="FFFFFF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5178</TotalTime>
  <Words>455</Words>
  <Application>Microsoft Office PowerPoint</Application>
  <PresentationFormat>Personalizar</PresentationFormat>
  <Paragraphs>79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Design padrão</vt:lpstr>
      <vt:lpstr>XXVII Seminário de Iniciação Científica da Ufac</vt:lpstr>
      <vt:lpstr>Apresentação do PowerPoint</vt:lpstr>
      <vt:lpstr>Apresentação do PowerPoint</vt:lpstr>
      <vt:lpstr>Apresentação do PowerPoint</vt:lpstr>
      <vt:lpstr>XXVII Seminário de Iniciação Científica da Ufac</vt:lpstr>
      <vt:lpstr>XXVII Seminário de Iniciação Científica da Ufac</vt:lpstr>
      <vt:lpstr>XXVII Seminário de Iniciação Científica da Ufac</vt:lpstr>
      <vt:lpstr>XXVII Seminário de Iniciação Científica da Ufac</vt:lpstr>
      <vt:lpstr>XXVII Seminário de Iniciação Científica da Ufac</vt:lpstr>
      <vt:lpstr>XXVII Seminário de Iniciação Científica da Ufac</vt:lpstr>
      <vt:lpstr>XXVII Seminário de Iniciação Científica da Ufac</vt:lpstr>
      <vt:lpstr>XXVII Seminário de Iniciação Científica da Ufac</vt:lpstr>
      <vt:lpstr>XXVII Seminário de Iniciação Científica da Ufac</vt:lpstr>
    </vt:vector>
  </TitlesOfParts>
  <Company>INMETRO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SINFO</dc:creator>
  <cp:lastModifiedBy>UFAC</cp:lastModifiedBy>
  <cp:revision>414</cp:revision>
  <cp:lastPrinted>2004-09-16T13:07:03Z</cp:lastPrinted>
  <dcterms:created xsi:type="dcterms:W3CDTF">2002-08-30T13:35:30Z</dcterms:created>
  <dcterms:modified xsi:type="dcterms:W3CDTF">2018-08-23T15:28:33Z</dcterms:modified>
</cp:coreProperties>
</file>