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1pPr>
    <a:lvl2pPr marL="457200" indent="127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2pPr>
    <a:lvl3pPr marL="914400" indent="26988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3pPr>
    <a:lvl4pPr marL="1371600" indent="39688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4pPr>
    <a:lvl5pPr marL="1828800" indent="5556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anose="02020603050405020304" pitchFamily="18" charset="0"/>
        <a:ea typeface="Helvetica Neue"/>
        <a:cs typeface="Helvetica Neue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3CECE"/>
          </a:solidFill>
        </a:fill>
      </a:tcStyle>
    </a:wholeTbl>
    <a:band2H>
      <a:tcTxStyle/>
      <a:tcStyle>
        <a:tcBdr/>
        <a:fill>
          <a:solidFill>
            <a:srgbClr val="F1E8E8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2988" y="60"/>
      </p:cViewPr>
      <p:guideLst>
        <p:guide orient="horz" pos="13607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5"/>
          <p:cNvSpPr>
            <a:spLocks noGrp="1" noRot="1" noChangeAspect="1"/>
          </p:cNvSpPr>
          <p:nvPr>
            <p:ph type="sldImg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1" name="Shape 6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smtClean="0"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02867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98488" rtl="0" eaLnBrk="0" fontAlgn="base" hangingPunct="0">
      <a:lnSpc>
        <a:spcPct val="118000"/>
      </a:lnSpc>
      <a:spcBef>
        <a:spcPct val="30000"/>
      </a:spcBef>
      <a:spcAft>
        <a:spcPct val="0"/>
      </a:spcAft>
      <a:defRPr sz="2800">
        <a:solidFill>
          <a:schemeClr val="tx1"/>
        </a:solidFill>
        <a:latin typeface="+mn-lt"/>
        <a:ea typeface="+mn-ea"/>
        <a:cs typeface="+mn-cs"/>
        <a:sym typeface="Helvetica Neue"/>
      </a:defRPr>
    </a:lvl1pPr>
    <a:lvl2pPr marL="742950" indent="-285750" algn="l" defTabSz="598488" rtl="0" eaLnBrk="0" fontAlgn="base" hangingPunct="0">
      <a:lnSpc>
        <a:spcPct val="118000"/>
      </a:lnSpc>
      <a:spcBef>
        <a:spcPct val="30000"/>
      </a:spcBef>
      <a:spcAft>
        <a:spcPct val="0"/>
      </a:spcAft>
      <a:defRPr sz="2800">
        <a:solidFill>
          <a:schemeClr val="tx1"/>
        </a:solidFill>
        <a:latin typeface="+mn-lt"/>
        <a:ea typeface="+mn-ea"/>
        <a:cs typeface="+mn-cs"/>
        <a:sym typeface="Helvetica Neue"/>
      </a:defRPr>
    </a:lvl2pPr>
    <a:lvl3pPr marL="1143000" indent="-228600" algn="l" defTabSz="598488" rtl="0" eaLnBrk="0" fontAlgn="base" hangingPunct="0">
      <a:lnSpc>
        <a:spcPct val="118000"/>
      </a:lnSpc>
      <a:spcBef>
        <a:spcPct val="30000"/>
      </a:spcBef>
      <a:spcAft>
        <a:spcPct val="0"/>
      </a:spcAft>
      <a:defRPr sz="2800">
        <a:solidFill>
          <a:schemeClr val="tx1"/>
        </a:solidFill>
        <a:latin typeface="+mn-lt"/>
        <a:ea typeface="+mn-ea"/>
        <a:cs typeface="+mn-cs"/>
        <a:sym typeface="Helvetica Neue"/>
      </a:defRPr>
    </a:lvl3pPr>
    <a:lvl4pPr marL="1600200" indent="-228600" algn="l" defTabSz="598488" rtl="0" eaLnBrk="0" fontAlgn="base" hangingPunct="0">
      <a:lnSpc>
        <a:spcPct val="118000"/>
      </a:lnSpc>
      <a:spcBef>
        <a:spcPct val="30000"/>
      </a:spcBef>
      <a:spcAft>
        <a:spcPct val="0"/>
      </a:spcAft>
      <a:defRPr sz="2800">
        <a:solidFill>
          <a:schemeClr val="tx1"/>
        </a:solidFill>
        <a:latin typeface="+mn-lt"/>
        <a:ea typeface="+mn-ea"/>
        <a:cs typeface="+mn-cs"/>
        <a:sym typeface="Helvetica Neue"/>
      </a:defRPr>
    </a:lvl4pPr>
    <a:lvl5pPr marL="2057400" indent="-228600" algn="l" defTabSz="598488" rtl="0" eaLnBrk="0" fontAlgn="base" hangingPunct="0">
      <a:lnSpc>
        <a:spcPct val="118000"/>
      </a:lnSpc>
      <a:spcBef>
        <a:spcPct val="30000"/>
      </a:spcBef>
      <a:spcAft>
        <a:spcPct val="0"/>
      </a:spcAft>
      <a:defRPr sz="2800">
        <a:solidFill>
          <a:schemeClr val="tx1"/>
        </a:solidFill>
        <a:latin typeface="+mn-lt"/>
        <a:ea typeface="+mn-ea"/>
        <a:cs typeface="+mn-cs"/>
        <a:sym typeface="Helvetica Neue"/>
      </a:defRPr>
    </a:lvl5pPr>
    <a:lvl6pPr indent="1500118" defTabSz="600047">
      <a:lnSpc>
        <a:spcPct val="117999"/>
      </a:lnSpc>
      <a:defRPr sz="2888">
        <a:latin typeface="+mn-lt"/>
        <a:ea typeface="+mn-ea"/>
        <a:cs typeface="+mn-cs"/>
        <a:sym typeface="Helvetica Neue"/>
      </a:defRPr>
    </a:lvl6pPr>
    <a:lvl7pPr indent="1800142" defTabSz="600047">
      <a:lnSpc>
        <a:spcPct val="117999"/>
      </a:lnSpc>
      <a:defRPr sz="2888">
        <a:latin typeface="+mn-lt"/>
        <a:ea typeface="+mn-ea"/>
        <a:cs typeface="+mn-cs"/>
        <a:sym typeface="Helvetica Neue"/>
      </a:defRPr>
    </a:lvl7pPr>
    <a:lvl8pPr indent="2100165" defTabSz="600047">
      <a:lnSpc>
        <a:spcPct val="117999"/>
      </a:lnSpc>
      <a:defRPr sz="2888">
        <a:latin typeface="+mn-lt"/>
        <a:ea typeface="+mn-ea"/>
        <a:cs typeface="+mn-cs"/>
        <a:sym typeface="Helvetica Neue"/>
      </a:defRPr>
    </a:lvl8pPr>
    <a:lvl9pPr indent="2400189" defTabSz="600047">
      <a:lnSpc>
        <a:spcPct val="117999"/>
      </a:lnSpc>
      <a:defRPr sz="2888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4C28B-52B8-44D3-8A0F-AC6D3F212C6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496127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Grp="1"/>
          </p:cNvSpPr>
          <p:nvPr>
            <p:ph type="sldNum" sz="quarter" idx="2"/>
          </p:nvPr>
        </p:nvSpPr>
        <p:spPr bwMode="auto">
          <a:xfrm>
            <a:off x="23225125" y="39365238"/>
            <a:ext cx="6751638" cy="11699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175695" tIns="175695" rIns="175695" bIns="175695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5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BD97251-9C7B-4160-8E79-18BFBB8BAE6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ctr" defTabSz="3511550" rtl="0" eaLnBrk="0" fontAlgn="base" hangingPunct="0">
        <a:spcBef>
          <a:spcPct val="0"/>
        </a:spcBef>
        <a:spcAft>
          <a:spcPct val="0"/>
        </a:spcAft>
        <a:defRPr sz="16700">
          <a:solidFill>
            <a:srgbClr val="1F497D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1pPr>
      <a:lvl2pPr algn="ctr" defTabSz="3511550" rtl="0" eaLnBrk="0" fontAlgn="base" hangingPunct="0">
        <a:spcBef>
          <a:spcPct val="0"/>
        </a:spcBef>
        <a:spcAft>
          <a:spcPct val="0"/>
        </a:spcAft>
        <a:defRPr sz="16700">
          <a:solidFill>
            <a:srgbClr val="1F497D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2pPr>
      <a:lvl3pPr algn="ctr" defTabSz="3511550" rtl="0" eaLnBrk="0" fontAlgn="base" hangingPunct="0">
        <a:spcBef>
          <a:spcPct val="0"/>
        </a:spcBef>
        <a:spcAft>
          <a:spcPct val="0"/>
        </a:spcAft>
        <a:defRPr sz="16700">
          <a:solidFill>
            <a:srgbClr val="1F497D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3pPr>
      <a:lvl4pPr algn="ctr" defTabSz="3511550" rtl="0" eaLnBrk="0" fontAlgn="base" hangingPunct="0">
        <a:spcBef>
          <a:spcPct val="0"/>
        </a:spcBef>
        <a:spcAft>
          <a:spcPct val="0"/>
        </a:spcAft>
        <a:defRPr sz="16700">
          <a:solidFill>
            <a:srgbClr val="1F497D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4pPr>
      <a:lvl5pPr algn="ctr" defTabSz="3511550" rtl="0" eaLnBrk="0" fontAlgn="base" hangingPunct="0">
        <a:spcBef>
          <a:spcPct val="0"/>
        </a:spcBef>
        <a:spcAft>
          <a:spcPct val="0"/>
        </a:spcAft>
        <a:defRPr sz="16700">
          <a:solidFill>
            <a:srgbClr val="1F497D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5pPr>
      <a:lvl6pPr indent="457185" algn="ctr" defTabSz="3513020">
        <a:defRPr sz="16799">
          <a:solidFill>
            <a:srgbClr val="1F497D"/>
          </a:solidFill>
          <a:latin typeface="Times New Roman"/>
          <a:ea typeface="Times New Roman"/>
          <a:cs typeface="Times New Roman"/>
          <a:sym typeface="Times New Roman"/>
        </a:defRPr>
      </a:lvl6pPr>
      <a:lvl7pPr indent="914370" algn="ctr" defTabSz="3513020">
        <a:defRPr sz="16799">
          <a:solidFill>
            <a:srgbClr val="1F497D"/>
          </a:solidFill>
          <a:latin typeface="Times New Roman"/>
          <a:ea typeface="Times New Roman"/>
          <a:cs typeface="Times New Roman"/>
          <a:sym typeface="Times New Roman"/>
        </a:defRPr>
      </a:lvl7pPr>
      <a:lvl8pPr indent="1371554" algn="ctr" defTabSz="3513020">
        <a:defRPr sz="16799">
          <a:solidFill>
            <a:srgbClr val="1F497D"/>
          </a:solidFill>
          <a:latin typeface="Times New Roman"/>
          <a:ea typeface="Times New Roman"/>
          <a:cs typeface="Times New Roman"/>
          <a:sym typeface="Times New Roman"/>
        </a:defRPr>
      </a:lvl8pPr>
      <a:lvl9pPr indent="1828739" algn="ctr" defTabSz="3513020">
        <a:defRPr sz="16799">
          <a:solidFill>
            <a:srgbClr val="1F497D"/>
          </a:solidFill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1312863" indent="-1312863" algn="l" defTabSz="3511550" rtl="0" eaLnBrk="0" fontAlgn="base" hangingPunct="0">
        <a:spcBef>
          <a:spcPts val="2900"/>
        </a:spcBef>
        <a:spcAft>
          <a:spcPct val="0"/>
        </a:spcAft>
        <a:buSzPct val="100000"/>
        <a:buChar char="»"/>
        <a:defRPr sz="12200">
          <a:solidFill>
            <a:schemeClr val="tx1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1pPr>
      <a:lvl2pPr marL="3005138" indent="-1244600" algn="l" defTabSz="3511550" rtl="0" eaLnBrk="0" fontAlgn="base" hangingPunct="0">
        <a:spcBef>
          <a:spcPts val="2900"/>
        </a:spcBef>
        <a:spcAft>
          <a:spcPct val="0"/>
        </a:spcAft>
        <a:buSzPct val="100000"/>
        <a:buChar char="–"/>
        <a:defRPr sz="12200">
          <a:solidFill>
            <a:schemeClr val="tx1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2pPr>
      <a:lvl3pPr marL="4665663" indent="-1149350" algn="l" defTabSz="3511550" rtl="0" eaLnBrk="0" fontAlgn="base" hangingPunct="0">
        <a:spcBef>
          <a:spcPts val="2900"/>
        </a:spcBef>
        <a:spcAft>
          <a:spcPct val="0"/>
        </a:spcAft>
        <a:buSzPct val="100000"/>
        <a:buChar char="•"/>
        <a:defRPr sz="12200">
          <a:solidFill>
            <a:schemeClr val="tx1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3pPr>
      <a:lvl4pPr marL="6691313" indent="-1419225" algn="l" defTabSz="3511550" rtl="0" eaLnBrk="0" fontAlgn="base" hangingPunct="0">
        <a:spcBef>
          <a:spcPts val="2900"/>
        </a:spcBef>
        <a:spcAft>
          <a:spcPct val="0"/>
        </a:spcAft>
        <a:buSzPct val="100000"/>
        <a:buChar char="–"/>
        <a:defRPr sz="12200">
          <a:solidFill>
            <a:schemeClr val="tx1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4pPr>
      <a:lvl5pPr marL="12976225" indent="-5948363" algn="l" defTabSz="3511550" rtl="0" eaLnBrk="0" fontAlgn="base" hangingPunct="0">
        <a:spcBef>
          <a:spcPts val="2900"/>
        </a:spcBef>
        <a:spcAft>
          <a:spcPct val="0"/>
        </a:spcAft>
        <a:buSzPct val="100000"/>
        <a:buChar char="»"/>
        <a:defRPr sz="12200">
          <a:solidFill>
            <a:schemeClr val="tx1"/>
          </a:solidFill>
          <a:latin typeface="Times New Roman"/>
          <a:ea typeface="Times New Roman"/>
          <a:cs typeface="Times New Roman"/>
          <a:sym typeface="Times New Roman" panose="02020603050405020304" pitchFamily="18" charset="0"/>
        </a:defRPr>
      </a:lvl5pPr>
      <a:lvl6pPr marL="13434741" indent="-5949928" defTabSz="3513020">
        <a:spcBef>
          <a:spcPts val="2900"/>
        </a:spcBef>
        <a:buSzPct val="100000"/>
        <a:buChar char="•"/>
        <a:defRPr sz="12200">
          <a:latin typeface="Times New Roman"/>
          <a:ea typeface="Times New Roman"/>
          <a:cs typeface="Times New Roman"/>
          <a:sym typeface="Times New Roman"/>
        </a:defRPr>
      </a:lvl6pPr>
      <a:lvl7pPr marL="13891926" indent="-5949928" defTabSz="3513020">
        <a:spcBef>
          <a:spcPts val="2900"/>
        </a:spcBef>
        <a:buSzPct val="100000"/>
        <a:buChar char="•"/>
        <a:defRPr sz="12200">
          <a:latin typeface="Times New Roman"/>
          <a:ea typeface="Times New Roman"/>
          <a:cs typeface="Times New Roman"/>
          <a:sym typeface="Times New Roman"/>
        </a:defRPr>
      </a:lvl7pPr>
      <a:lvl8pPr marL="14349111" indent="-5949928" defTabSz="3513020">
        <a:spcBef>
          <a:spcPts val="2900"/>
        </a:spcBef>
        <a:buSzPct val="100000"/>
        <a:buChar char="•"/>
        <a:defRPr sz="12200">
          <a:latin typeface="Times New Roman"/>
          <a:ea typeface="Times New Roman"/>
          <a:cs typeface="Times New Roman"/>
          <a:sym typeface="Times New Roman"/>
        </a:defRPr>
      </a:lvl8pPr>
      <a:lvl9pPr marL="14806295" indent="-5949928" defTabSz="3513020">
        <a:spcBef>
          <a:spcPts val="2900"/>
        </a:spcBef>
        <a:buSzPct val="100000"/>
        <a:buChar char="•"/>
        <a:defRPr sz="12200"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1pPr>
      <a:lvl2pPr indent="358763"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2pPr>
      <a:lvl3pPr indent="717526"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3pPr>
      <a:lvl4pPr indent="1076289"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4pPr>
      <a:lvl5pPr indent="1436639"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5pPr>
      <a:lvl6pPr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6pPr>
      <a:lvl7pPr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7pPr>
      <a:lvl8pPr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8pPr>
      <a:lvl9pPr algn="r" defTabSz="719113">
        <a:defRPr sz="53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8"/>
          <p:cNvSpPr>
            <a:spLocks noChangeArrowheads="1"/>
          </p:cNvSpPr>
          <p:nvPr/>
        </p:nvSpPr>
        <p:spPr bwMode="auto">
          <a:xfrm>
            <a:off x="5183188" y="261938"/>
            <a:ext cx="19410362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891" tIns="39891" rIns="39891" bIns="39891">
            <a:spAutoFit/>
          </a:bodyPr>
          <a:lstStyle>
            <a:lvl1pPr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1pPr>
            <a:lvl2pPr marL="742950" indent="-28575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2pPr>
            <a:lvl3pPr marL="11430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3pPr>
            <a:lvl4pPr marL="16002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4pPr>
            <a:lvl5pPr marL="20574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5pPr>
            <a:lvl6pPr marL="25146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6pPr>
            <a:lvl7pPr marL="29718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7pPr>
            <a:lvl8pPr marL="34290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8pPr>
            <a:lvl9pPr marL="38862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t-BR" sz="7000">
                <a:solidFill>
                  <a:srgbClr val="000066"/>
                </a:solidFill>
              </a:rPr>
              <a:t>XXVII Seminário de Iniciação Científica da Ufac</a:t>
            </a:r>
            <a:endParaRPr lang="pt-BR" altLang="pt-BR" sz="7000">
              <a:solidFill>
                <a:srgbClr val="000066"/>
              </a:solidFill>
            </a:endParaRPr>
          </a:p>
          <a:p>
            <a:pPr algn="ctr" eaLnBrk="1" hangingPunct="1"/>
            <a:r>
              <a:rPr lang="pt-BR" altLang="pt-BR" sz="7000" i="1">
                <a:solidFill>
                  <a:srgbClr val="000066"/>
                </a:solidFill>
              </a:rPr>
              <a:t>Título</a:t>
            </a:r>
            <a:r>
              <a:rPr lang="pt-BR" altLang="pt-BR" sz="3000" i="1">
                <a:solidFill>
                  <a:srgbClr val="000066"/>
                </a:solidFill>
              </a:rPr>
              <a:t> ( Fonte 70 - 100 )</a:t>
            </a:r>
          </a:p>
          <a:p>
            <a:pPr algn="ctr" eaLnBrk="1" hangingPunct="1"/>
            <a:r>
              <a:rPr lang="pt-BR" sz="3600" u="sng">
                <a:solidFill>
                  <a:srgbClr val="000066"/>
                </a:solidFill>
              </a:rPr>
              <a:t>ÁVILA, Rangel Leandro</a:t>
            </a:r>
            <a:r>
              <a:rPr lang="pt-BR" sz="3600">
                <a:solidFill>
                  <a:srgbClr val="000066"/>
                </a:solidFill>
              </a:rPr>
              <a:t>; GOMES, Fábio Augusto;  VIANA, Bruna Costa;</a:t>
            </a:r>
            <a:endParaRPr lang="pt-BR" altLang="pt-BR" sz="3600">
              <a:solidFill>
                <a:srgbClr val="000066"/>
              </a:solidFill>
            </a:endParaRPr>
          </a:p>
          <a:p>
            <a:pPr algn="ctr" eaLnBrk="1" hangingPunct="1"/>
            <a:r>
              <a:rPr lang="pt-BR" altLang="pt-BR" sz="3600">
                <a:solidFill>
                  <a:srgbClr val="000066"/>
                </a:solidFill>
              </a:rPr>
              <a:t>Universidade Federal do Acre - Ufac</a:t>
            </a:r>
          </a:p>
          <a:p>
            <a:pPr algn="ctr" eaLnBrk="1" hangingPunct="1"/>
            <a:r>
              <a:rPr lang="pt-BR" altLang="pt-BR" sz="3600">
                <a:solidFill>
                  <a:srgbClr val="000066"/>
                </a:solidFill>
              </a:rPr>
              <a:t>(Fonte 35-40)</a:t>
            </a:r>
          </a:p>
          <a:p>
            <a:pPr algn="ctr" eaLnBrk="1" hangingPunct="1"/>
            <a:r>
              <a:rPr lang="pt-BR" altLang="pt-BR" sz="3000">
                <a:solidFill>
                  <a:srgbClr val="000000"/>
                </a:solidFill>
              </a:rPr>
              <a:t> </a:t>
            </a:r>
          </a:p>
        </p:txBody>
      </p:sp>
      <p:sp>
        <p:nvSpPr>
          <p:cNvPr id="10" name="Shape 10"/>
          <p:cNvSpPr/>
          <p:nvPr/>
        </p:nvSpPr>
        <p:spPr>
          <a:xfrm flipH="1">
            <a:off x="-26988" y="261938"/>
            <a:ext cx="32426276" cy="20637"/>
          </a:xfrm>
          <a:prstGeom prst="line">
            <a:avLst/>
          </a:prstGeom>
          <a:ln w="69850">
            <a:solidFill>
              <a:srgbClr val="000066"/>
            </a:solidFill>
            <a:round/>
          </a:ln>
        </p:spPr>
        <p:txBody>
          <a:bodyPr lIns="0" tIns="0" rIns="0" bIns="0"/>
          <a:lstStyle/>
          <a:p>
            <a:pPr defTabSz="45718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8116550" y="5729288"/>
            <a:ext cx="13873163" cy="236537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28321" tIns="28321" rIns="28321" bIns="28321">
            <a:spAutoFit/>
          </a:bodyPr>
          <a:lstStyle/>
          <a:p>
            <a:pPr marL="703238" indent="-703238" defTabSz="719113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r>
              <a:rPr sz="7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V.  </a:t>
            </a:r>
            <a:r>
              <a:rPr lang="pt-BR" sz="7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r>
              <a:rPr sz="7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Discussão</a:t>
            </a:r>
            <a:r>
              <a:rPr sz="6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Fonte: 70-80)</a:t>
            </a:r>
          </a:p>
          <a:p>
            <a:pPr marL="703238" indent="-703238" algn="ctr" defTabSz="719113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endParaRPr sz="7999" kern="0" dirty="0">
              <a:solidFill>
                <a:sysClr val="windowText" lastClr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298450" y="5387975"/>
            <a:ext cx="14820900" cy="19034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28321" tIns="28321" rIns="28321" bIns="28321">
            <a:spAutoFit/>
          </a:bodyPr>
          <a:lstStyle/>
          <a:p>
            <a:pPr marL="3270846" lvl="3" indent="-3118451" defTabSz="719113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ct val="100000"/>
              <a:buFontTx/>
              <a:buAutoNum type="romanUcPeriod"/>
              <a:tabLst>
                <a:tab pos="3835272" algn="l"/>
              </a:tabLst>
              <a:defRPr sz="1800"/>
            </a:pPr>
            <a:r>
              <a:rPr lang="pt-BR" sz="7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sz="7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sz="7999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(Fonte: 70-80)</a:t>
            </a:r>
          </a:p>
          <a:p>
            <a:pPr marL="701652" lvl="1" indent="-549257" algn="ctr" defTabSz="719113" eaLnBrk="1" fontAlgn="auto" hangingPunct="1">
              <a:spcBef>
                <a:spcPts val="0"/>
              </a:spcBef>
              <a:spcAft>
                <a:spcPts val="0"/>
              </a:spcAft>
              <a:tabLst>
                <a:tab pos="3835272" algn="l"/>
              </a:tabLst>
              <a:defRPr sz="1800"/>
            </a:pPr>
            <a:r>
              <a:rPr sz="4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(Fonte: 40)</a:t>
            </a:r>
            <a:r>
              <a:rPr sz="4000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</a:p>
        </p:txBody>
      </p:sp>
      <p:sp>
        <p:nvSpPr>
          <p:cNvPr id="3078" name="Shape 13"/>
          <p:cNvSpPr>
            <a:spLocks noChangeArrowheads="1"/>
          </p:cNvSpPr>
          <p:nvPr/>
        </p:nvSpPr>
        <p:spPr bwMode="auto">
          <a:xfrm>
            <a:off x="298450" y="28851225"/>
            <a:ext cx="14820900" cy="259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28321" tIns="28321" rIns="28321" bIns="28321">
            <a:spAutoFit/>
          </a:bodyPr>
          <a:lstStyle>
            <a:lvl1pPr marL="1141413" indent="-1141413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1pPr>
            <a:lvl2pPr marL="855663" indent="-855663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2pPr>
            <a:lvl3pPr marL="11430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3pPr>
            <a:lvl4pPr marL="16002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4pPr>
            <a:lvl5pPr marL="20574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5pPr>
            <a:lvl6pPr marL="25146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6pPr>
            <a:lvl7pPr marL="29718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7pPr>
            <a:lvl8pPr marL="34290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8pPr>
            <a:lvl9pPr marL="38862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pt-BR" altLang="pt-BR" sz="7000" b="1">
                <a:solidFill>
                  <a:srgbClr val="000066"/>
                </a:solidFill>
              </a:rPr>
              <a:t>IV.				 Resultados </a:t>
            </a:r>
            <a:r>
              <a:rPr lang="pt-BR" altLang="pt-BR" sz="4000" b="1">
                <a:solidFill>
                  <a:srgbClr val="000066"/>
                </a:solidFill>
              </a:rPr>
              <a:t>(Fonte: 70-80)</a:t>
            </a:r>
          </a:p>
          <a:p>
            <a:pPr lvl="1" algn="ctr" eaLnBrk="1" hangingPunct="1">
              <a:spcBef>
                <a:spcPts val="900"/>
              </a:spcBef>
            </a:pPr>
            <a:r>
              <a:rPr lang="pt-BR" altLang="pt-BR" sz="4000" b="1">
                <a:solidFill>
                  <a:srgbClr val="000066"/>
                </a:solidFill>
              </a:rPr>
              <a:t>Texto (Fonte: 40)</a:t>
            </a:r>
            <a:r>
              <a:rPr lang="pt-BR" altLang="pt-BR" sz="4000">
                <a:solidFill>
                  <a:srgbClr val="000066"/>
                </a:solidFill>
              </a:rPr>
              <a:t>   </a:t>
            </a:r>
          </a:p>
          <a:p>
            <a:pPr algn="ctr" eaLnBrk="1" hangingPunct="1">
              <a:spcBef>
                <a:spcPts val="900"/>
              </a:spcBef>
            </a:pPr>
            <a:endParaRPr lang="pt-BR" altLang="pt-BR" sz="4000">
              <a:solidFill>
                <a:srgbClr val="000066"/>
              </a:solidFill>
            </a:endParaRPr>
          </a:p>
        </p:txBody>
      </p:sp>
      <p:sp>
        <p:nvSpPr>
          <p:cNvPr id="14" name="Shape 14"/>
          <p:cNvSpPr/>
          <p:nvPr/>
        </p:nvSpPr>
        <p:spPr>
          <a:xfrm>
            <a:off x="0" y="4343400"/>
            <a:ext cx="32399288" cy="0"/>
          </a:xfrm>
          <a:prstGeom prst="line">
            <a:avLst/>
          </a:prstGeom>
          <a:ln w="25400">
            <a:solidFill>
              <a:srgbClr val="000066"/>
            </a:solidFill>
            <a:round/>
          </a:ln>
          <a:effectLst>
            <a:outerShdw blurRad="63500" dist="20000" dir="5400000" rotWithShape="0">
              <a:srgbClr val="000000">
                <a:alpha val="37998"/>
              </a:srgbClr>
            </a:outerShdw>
          </a:effectLst>
        </p:spPr>
        <p:txBody>
          <a:bodyPr lIns="0" tIns="0" rIns="0" bIns="0"/>
          <a:lstStyle/>
          <a:p>
            <a:pPr defTabSz="45718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+mj-lt"/>
              <a:ea typeface="+mj-ea"/>
              <a:cs typeface="+mj-cs"/>
              <a:sym typeface="Helvetica"/>
            </a:endParaRPr>
          </a:p>
        </p:txBody>
      </p:sp>
      <p:pic>
        <p:nvPicPr>
          <p:cNvPr id="3080" name="logo_ufac.jpg" descr="http://www.juruaonline.com.br/wp-content/uploads/2013/09/logo_ufa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476250"/>
            <a:ext cx="2651125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3081" name="Shape 16"/>
          <p:cNvSpPr>
            <a:spLocks noChangeArrowheads="1"/>
          </p:cNvSpPr>
          <p:nvPr/>
        </p:nvSpPr>
        <p:spPr bwMode="auto">
          <a:xfrm>
            <a:off x="18116550" y="11818938"/>
            <a:ext cx="13873163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28321" tIns="28321" rIns="28321" bIns="28321">
            <a:spAutoFit/>
          </a:bodyPr>
          <a:lstStyle>
            <a:lvl1pPr marL="1370013" indent="-1370013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1pPr>
            <a:lvl2pPr marL="1370013" indent="-1370013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2pPr>
            <a:lvl3pPr marL="11430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3pPr>
            <a:lvl4pPr marL="16002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4pPr>
            <a:lvl5pPr marL="20574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5pPr>
            <a:lvl6pPr marL="25146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6pPr>
            <a:lvl7pPr marL="29718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7pPr>
            <a:lvl8pPr marL="34290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8pPr>
            <a:lvl9pPr marL="38862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7000" b="1">
                <a:solidFill>
                  <a:srgbClr val="000066"/>
                </a:solidFill>
              </a:rPr>
              <a:t>VI. 			Conclusão </a:t>
            </a:r>
            <a:r>
              <a:rPr lang="pt-BR" altLang="pt-BR" sz="4000" b="1">
                <a:solidFill>
                  <a:srgbClr val="000066"/>
                </a:solidFill>
              </a:rPr>
              <a:t>(Fonte: 70-80)</a:t>
            </a:r>
          </a:p>
          <a:p>
            <a:pPr lvl="1" algn="ctr" eaLnBrk="1" hangingPunct="1"/>
            <a:r>
              <a:rPr lang="pt-BR" altLang="pt-BR" sz="4000" b="1">
                <a:solidFill>
                  <a:srgbClr val="000066"/>
                </a:solidFill>
              </a:rPr>
              <a:t>Texto (Fonte: 40)</a:t>
            </a:r>
            <a:r>
              <a:rPr lang="pt-BR" altLang="pt-BR" sz="4000">
                <a:solidFill>
                  <a:srgbClr val="000066"/>
                </a:solidFill>
              </a:rPr>
              <a:t>   </a:t>
            </a:r>
          </a:p>
        </p:txBody>
      </p:sp>
      <p:sp>
        <p:nvSpPr>
          <p:cNvPr id="17" name="Shape 17"/>
          <p:cNvSpPr/>
          <p:nvPr/>
        </p:nvSpPr>
        <p:spPr>
          <a:xfrm>
            <a:off x="18116550" y="18589625"/>
            <a:ext cx="12390438" cy="334962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28321" tIns="28321" rIns="28321" bIns="28321">
            <a:spAutoFit/>
          </a:bodyPr>
          <a:lstStyle/>
          <a:p>
            <a:pPr marL="1142962" indent="-1142962" defTabSz="719113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r>
              <a:rPr sz="5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VII.</a:t>
            </a:r>
            <a:r>
              <a:rPr lang="pt-BR" sz="5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sz="5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5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r>
              <a:rPr sz="5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r>
              <a:rPr sz="7999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(Fonte: 50-60)</a:t>
            </a:r>
          </a:p>
          <a:p>
            <a:pPr marL="857221" lvl="1" indent="-857221" algn="ctr" defTabSz="719113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r>
              <a:rPr sz="4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(Fonte: 30)</a:t>
            </a:r>
            <a:r>
              <a:rPr sz="4000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</a:p>
          <a:p>
            <a:pPr marL="1142962" indent="-1142962" algn="ctr" defTabSz="719113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endParaRPr sz="4000" b="1" kern="0" dirty="0">
              <a:solidFill>
                <a:srgbClr val="00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2962" indent="-1142962" algn="ctr" defTabSz="719113" eaLnBrk="1" fontAlgn="auto" hangingPunct="1">
              <a:spcBef>
                <a:spcPts val="0"/>
              </a:spcBef>
              <a:spcAft>
                <a:spcPts val="0"/>
              </a:spcAft>
              <a:buSzPct val="100000"/>
              <a:buFontTx/>
              <a:buAutoNum type="romanUcPeriod" startAt="3"/>
              <a:defRPr sz="1800"/>
            </a:pPr>
            <a:endParaRPr sz="3000" kern="0" dirty="0">
              <a:solidFill>
                <a:sysClr val="windowText" lastClr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2962" indent="-1142962" algn="just" defTabSz="719113" eaLnBrk="1" fontAlgn="auto" hangingPunct="1">
              <a:spcBef>
                <a:spcPts val="0"/>
              </a:spcBef>
              <a:spcAft>
                <a:spcPts val="0"/>
              </a:spcAft>
              <a:defRPr sz="1800"/>
            </a:pPr>
            <a:endParaRPr sz="2400" kern="0" dirty="0">
              <a:solidFill>
                <a:sysClr val="windowText" lastClr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83" name="Shape 18"/>
          <p:cNvSpPr>
            <a:spLocks noChangeArrowheads="1"/>
          </p:cNvSpPr>
          <p:nvPr/>
        </p:nvSpPr>
        <p:spPr bwMode="auto">
          <a:xfrm>
            <a:off x="18116550" y="28851225"/>
            <a:ext cx="1387316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28321" tIns="28321" rIns="28321" bIns="28321">
            <a:spAutoFit/>
          </a:bodyPr>
          <a:lstStyle>
            <a:lvl1pPr marL="1141413" indent="-1141413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1pPr>
            <a:lvl2pPr marL="855663" indent="-855663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2pPr>
            <a:lvl3pPr marL="11430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3pPr>
            <a:lvl4pPr marL="16002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4pPr>
            <a:lvl5pPr marL="20574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5pPr>
            <a:lvl6pPr marL="25146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6pPr>
            <a:lvl7pPr marL="29718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7pPr>
            <a:lvl8pPr marL="34290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8pPr>
            <a:lvl9pPr marL="38862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t-BR" altLang="pt-BR" sz="5000" b="1">
                <a:solidFill>
                  <a:srgbClr val="000066"/>
                </a:solidFill>
              </a:rPr>
              <a:t>VIII. </a:t>
            </a:r>
            <a:r>
              <a:rPr lang="pt-BR" altLang="pt-BR" sz="7000" b="1">
                <a:solidFill>
                  <a:srgbClr val="000066"/>
                </a:solidFill>
              </a:rPr>
              <a:t> </a:t>
            </a:r>
            <a:r>
              <a:rPr lang="pt-BR" altLang="pt-BR" sz="5000" b="1">
                <a:solidFill>
                  <a:srgbClr val="000066"/>
                </a:solidFill>
              </a:rPr>
              <a:t>Agradecimentos</a:t>
            </a:r>
            <a:r>
              <a:rPr lang="pt-BR" altLang="pt-BR" sz="7000" b="1">
                <a:solidFill>
                  <a:srgbClr val="000066"/>
                </a:solidFill>
              </a:rPr>
              <a:t> </a:t>
            </a:r>
            <a:r>
              <a:rPr lang="pt-BR" altLang="pt-BR" sz="4000" b="1">
                <a:solidFill>
                  <a:srgbClr val="000066"/>
                </a:solidFill>
              </a:rPr>
              <a:t>(Fonte: 50-60)</a:t>
            </a:r>
          </a:p>
          <a:p>
            <a:pPr lvl="1" algn="ctr" eaLnBrk="1" hangingPunct="1"/>
            <a:r>
              <a:rPr lang="pt-BR" altLang="pt-BR" sz="4000" b="1">
                <a:solidFill>
                  <a:srgbClr val="000066"/>
                </a:solidFill>
              </a:rPr>
              <a:t>Texto (Fonte: 30)</a:t>
            </a:r>
            <a:r>
              <a:rPr lang="pt-BR" altLang="pt-BR" sz="4000">
                <a:solidFill>
                  <a:srgbClr val="000066"/>
                </a:solidFill>
              </a:rPr>
              <a:t>   </a:t>
            </a:r>
          </a:p>
          <a:p>
            <a:pPr algn="ctr" eaLnBrk="1" hangingPunct="1"/>
            <a:endParaRPr lang="pt-BR" altLang="pt-BR" sz="4000" b="1">
              <a:solidFill>
                <a:srgbClr val="000066"/>
              </a:solidFill>
            </a:endParaRPr>
          </a:p>
        </p:txBody>
      </p:sp>
      <p:sp>
        <p:nvSpPr>
          <p:cNvPr id="19" name="Shape 19"/>
          <p:cNvSpPr/>
          <p:nvPr/>
        </p:nvSpPr>
        <p:spPr>
          <a:xfrm>
            <a:off x="298450" y="18503900"/>
            <a:ext cx="14820900" cy="298132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28321" tIns="28321" rIns="28321" bIns="28321">
            <a:spAutoFit/>
          </a:bodyPr>
          <a:lstStyle/>
          <a:p>
            <a:pPr marL="152395" lvl="1" indent="0" algn="ctr" defTabSz="719113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ct val="100000"/>
              <a:tabLst>
                <a:tab pos="3835272" algn="l"/>
              </a:tabLst>
              <a:defRPr sz="1800"/>
            </a:pPr>
            <a:r>
              <a:rPr lang="pt-BR" sz="7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III.          </a:t>
            </a:r>
            <a:r>
              <a:rPr sz="7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Materiais</a:t>
            </a:r>
            <a:r>
              <a:rPr sz="7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sz="7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Métodos</a:t>
            </a:r>
            <a:r>
              <a:rPr sz="7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(Fonte: 70-80)</a:t>
            </a:r>
          </a:p>
          <a:p>
            <a:pPr marL="1142962" lvl="1" indent="-990567" defTabSz="719113" eaLnBrk="1" fontAlgn="auto" hangingPunct="1">
              <a:spcBef>
                <a:spcPts val="0"/>
              </a:spcBef>
              <a:spcAft>
                <a:spcPts val="0"/>
              </a:spcAft>
              <a:tabLst>
                <a:tab pos="3835272" algn="l"/>
              </a:tabLst>
              <a:defRPr sz="1800"/>
            </a:pP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</a:t>
            </a:r>
            <a:r>
              <a:rPr sz="4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(Fonte: 40)</a:t>
            </a:r>
            <a:r>
              <a:rPr sz="4000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</a:p>
          <a:p>
            <a:pPr marL="1142962" lvl="1" indent="-990567" algn="ctr" defTabSz="719113" eaLnBrk="1" fontAlgn="auto" hangingPunct="1">
              <a:spcBef>
                <a:spcPts val="0"/>
              </a:spcBef>
              <a:spcAft>
                <a:spcPts val="0"/>
              </a:spcAft>
              <a:tabLst>
                <a:tab pos="3835272" algn="l"/>
              </a:tabLst>
              <a:defRPr sz="1800"/>
            </a:pPr>
            <a:r>
              <a:rPr sz="7999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7999" kern="0" dirty="0">
              <a:solidFill>
                <a:srgbClr val="00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85" name="Shape 20"/>
          <p:cNvSpPr>
            <a:spLocks noChangeArrowheads="1"/>
          </p:cNvSpPr>
          <p:nvPr/>
        </p:nvSpPr>
        <p:spPr bwMode="auto">
          <a:xfrm>
            <a:off x="4827588" y="4451350"/>
            <a:ext cx="230425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>
            <a:lvl1pPr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1pPr>
            <a:lvl2pPr marL="742950" indent="-28575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2pPr>
            <a:lvl3pPr marL="11430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3pPr>
            <a:lvl4pPr marL="16002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4pPr>
            <a:lvl5pPr marL="2057400" indent="-228600" defTabSz="717550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5pPr>
            <a:lvl6pPr marL="25146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6pPr>
            <a:lvl7pPr marL="29718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7pPr>
            <a:lvl8pPr marL="34290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8pPr>
            <a:lvl9pPr marL="3886200" indent="-228600" defTabSz="71755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Helvetica Neue"/>
                <a:cs typeface="Helvetica Neue"/>
                <a:sym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t-BR" altLang="pt-BR" sz="3200">
                <a:solidFill>
                  <a:srgbClr val="FF0000"/>
                </a:solidFill>
              </a:rPr>
              <a:t>As dimensões dos Banners a serem aceitas serão: </a:t>
            </a:r>
          </a:p>
          <a:p>
            <a:pPr algn="ctr" eaLnBrk="1" hangingPunct="1"/>
            <a:r>
              <a:rPr lang="pt-BR" altLang="pt-BR" sz="3200">
                <a:solidFill>
                  <a:srgbClr val="FF0000"/>
                </a:solidFill>
              </a:rPr>
              <a:t>120cm (altura) X 90 cm (largura)</a:t>
            </a:r>
          </a:p>
        </p:txBody>
      </p:sp>
      <p:sp>
        <p:nvSpPr>
          <p:cNvPr id="21" name="Shape 21"/>
          <p:cNvSpPr/>
          <p:nvPr/>
        </p:nvSpPr>
        <p:spPr>
          <a:xfrm>
            <a:off x="298450" y="11818938"/>
            <a:ext cx="14820900" cy="193992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45719" rIns="45719">
            <a:spAutoFit/>
          </a:bodyPr>
          <a:lstStyle/>
          <a:p>
            <a:pPr marL="701652" lvl="1" indent="-549257" defTabSz="719113" eaLnBrk="1" fontAlgn="auto" hangingPunct="1">
              <a:spcBef>
                <a:spcPts val="0"/>
              </a:spcBef>
              <a:spcAft>
                <a:spcPts val="0"/>
              </a:spcAft>
              <a:tabLst>
                <a:tab pos="3835272" algn="l"/>
              </a:tabLst>
              <a:defRPr sz="1800"/>
            </a:pPr>
            <a:r>
              <a:rPr sz="7999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</a:t>
            </a:r>
            <a:r>
              <a:rPr lang="pt-BR" sz="7999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</a:t>
            </a:r>
            <a:r>
              <a:rPr sz="7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r>
              <a:rPr sz="7999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(Fonte: 70-80)</a:t>
            </a:r>
          </a:p>
          <a:p>
            <a:pPr marL="701652" lvl="1" indent="-549257" algn="ctr" defTabSz="719113" eaLnBrk="1" fontAlgn="auto" hangingPunct="1">
              <a:spcBef>
                <a:spcPts val="0"/>
              </a:spcBef>
              <a:spcAft>
                <a:spcPts val="0"/>
              </a:spcAft>
              <a:tabLst>
                <a:tab pos="3835272" algn="l"/>
              </a:tabLst>
              <a:defRPr sz="1800"/>
            </a:pPr>
            <a:r>
              <a:rPr sz="4000" b="1" kern="0" dirty="0" err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Texto</a:t>
            </a:r>
            <a:r>
              <a:rPr sz="4000" b="1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(Fonte: 40)</a:t>
            </a:r>
            <a:r>
              <a:rPr sz="4000" kern="0" dirty="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</a:p>
        </p:txBody>
      </p:sp>
      <p:grpSp>
        <p:nvGrpSpPr>
          <p:cNvPr id="3087" name="Grupo 1"/>
          <p:cNvGrpSpPr>
            <a:grpSpLocks/>
          </p:cNvGrpSpPr>
          <p:nvPr/>
        </p:nvGrpSpPr>
        <p:grpSpPr bwMode="auto">
          <a:xfrm>
            <a:off x="1854200" y="40970200"/>
            <a:ext cx="28643263" cy="2016125"/>
            <a:chOff x="31750" y="41184513"/>
            <a:chExt cx="28642684" cy="2016125"/>
          </a:xfrm>
        </p:grpSpPr>
        <p:pic>
          <p:nvPicPr>
            <p:cNvPr id="3089" name="Imagem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631" t="81854" b="12932"/>
            <a:stretch>
              <a:fillRect/>
            </a:stretch>
          </p:blipFill>
          <p:spPr bwMode="auto">
            <a:xfrm>
              <a:off x="31750" y="41184513"/>
              <a:ext cx="11553825" cy="2016125"/>
            </a:xfrm>
            <a:prstGeom prst="rect">
              <a:avLst/>
            </a:prstGeom>
            <a:solidFill>
              <a:srgbClr val="EDEDED"/>
            </a:solidFill>
            <a:ln w="88900" cap="sq">
              <a:solidFill>
                <a:srgbClr val="FFFFFF"/>
              </a:solidFill>
              <a:miter lim="800000"/>
              <a:headEnd/>
              <a:tailEnd/>
            </a:ln>
          </p:spPr>
        </p:pic>
        <p:pic>
          <p:nvPicPr>
            <p:cNvPr id="3090" name="Imagem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631" t="91148" r="24695" b="2504"/>
            <a:stretch>
              <a:fillRect/>
            </a:stretch>
          </p:blipFill>
          <p:spPr bwMode="auto">
            <a:xfrm>
              <a:off x="19727863" y="41184513"/>
              <a:ext cx="8946571" cy="2016125"/>
            </a:xfrm>
            <a:prstGeom prst="rect">
              <a:avLst/>
            </a:prstGeom>
            <a:solidFill>
              <a:srgbClr val="EDEDED"/>
            </a:solidFill>
            <a:ln w="88900" cap="sq">
              <a:solidFill>
                <a:srgbClr val="FFFFFF"/>
              </a:solidFill>
              <a:miter lim="800000"/>
              <a:headEnd/>
              <a:tailEnd/>
            </a:ln>
          </p:spPr>
        </p:pic>
        <p:pic>
          <p:nvPicPr>
            <p:cNvPr id="3091" name="Imagem 2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631" t="87070" r="8179" b="8397"/>
            <a:stretch>
              <a:fillRect/>
            </a:stretch>
          </p:blipFill>
          <p:spPr bwMode="auto">
            <a:xfrm>
              <a:off x="10007600" y="41184513"/>
              <a:ext cx="10583863" cy="2016125"/>
            </a:xfrm>
            <a:prstGeom prst="rect">
              <a:avLst/>
            </a:prstGeom>
            <a:solidFill>
              <a:srgbClr val="EDEDED"/>
            </a:solidFill>
            <a:ln w="88900" cap="sq">
              <a:solidFill>
                <a:srgbClr val="FFFFFF"/>
              </a:solidFill>
              <a:miter lim="800000"/>
              <a:headEnd/>
              <a:tailEnd/>
            </a:ln>
          </p:spPr>
        </p:pic>
      </p:grpSp>
      <p:pic>
        <p:nvPicPr>
          <p:cNvPr id="3088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3588" y="1117600"/>
            <a:ext cx="4894262" cy="219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8F8F8F"/>
      </a:accent3>
      <a:accent4>
        <a:srgbClr val="70707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8F8F8F"/>
      </a:accent3>
      <a:accent4>
        <a:srgbClr val="70707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113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Times New Roman</vt:lpstr>
      <vt:lpstr>Helvetica Neue</vt:lpstr>
      <vt:lpstr>Arial</vt:lpstr>
      <vt:lpstr>Default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Administrador</dc:creator>
  <cp:lastModifiedBy>UFAC</cp:lastModifiedBy>
  <cp:revision>12</cp:revision>
  <dcterms:modified xsi:type="dcterms:W3CDTF">2018-08-23T15:37:11Z</dcterms:modified>
</cp:coreProperties>
</file>