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32399288" cy="43200638"/>
  <p:notesSz cx="6858000" cy="9144000"/>
  <p:defaultTextStyle>
    <a:defPPr>
      <a:defRPr lang="pt-BR"/>
    </a:defPPr>
    <a:lvl1pPr marL="0" algn="l" defTabSz="6845656" rtl="0" eaLnBrk="1" latinLnBrk="0" hangingPunct="1">
      <a:defRPr sz="13476" kern="1200">
        <a:solidFill>
          <a:schemeClr val="tx1"/>
        </a:solidFill>
        <a:latin typeface="+mn-lt"/>
        <a:ea typeface="+mn-ea"/>
        <a:cs typeface="+mn-cs"/>
      </a:defRPr>
    </a:lvl1pPr>
    <a:lvl2pPr marL="3422828" algn="l" defTabSz="6845656" rtl="0" eaLnBrk="1" latinLnBrk="0" hangingPunct="1">
      <a:defRPr sz="13476" kern="1200">
        <a:solidFill>
          <a:schemeClr val="tx1"/>
        </a:solidFill>
        <a:latin typeface="+mn-lt"/>
        <a:ea typeface="+mn-ea"/>
        <a:cs typeface="+mn-cs"/>
      </a:defRPr>
    </a:lvl2pPr>
    <a:lvl3pPr marL="6845656" algn="l" defTabSz="6845656" rtl="0" eaLnBrk="1" latinLnBrk="0" hangingPunct="1">
      <a:defRPr sz="13476" kern="1200">
        <a:solidFill>
          <a:schemeClr val="tx1"/>
        </a:solidFill>
        <a:latin typeface="+mn-lt"/>
        <a:ea typeface="+mn-ea"/>
        <a:cs typeface="+mn-cs"/>
      </a:defRPr>
    </a:lvl3pPr>
    <a:lvl4pPr marL="10268483" algn="l" defTabSz="6845656" rtl="0" eaLnBrk="1" latinLnBrk="0" hangingPunct="1">
      <a:defRPr sz="13476" kern="1200">
        <a:solidFill>
          <a:schemeClr val="tx1"/>
        </a:solidFill>
        <a:latin typeface="+mn-lt"/>
        <a:ea typeface="+mn-ea"/>
        <a:cs typeface="+mn-cs"/>
      </a:defRPr>
    </a:lvl4pPr>
    <a:lvl5pPr marL="13691311" algn="l" defTabSz="6845656" rtl="0" eaLnBrk="1" latinLnBrk="0" hangingPunct="1">
      <a:defRPr sz="13476" kern="1200">
        <a:solidFill>
          <a:schemeClr val="tx1"/>
        </a:solidFill>
        <a:latin typeface="+mn-lt"/>
        <a:ea typeface="+mn-ea"/>
        <a:cs typeface="+mn-cs"/>
      </a:defRPr>
    </a:lvl5pPr>
    <a:lvl6pPr marL="17114139" algn="l" defTabSz="6845656" rtl="0" eaLnBrk="1" latinLnBrk="0" hangingPunct="1">
      <a:defRPr sz="13476" kern="1200">
        <a:solidFill>
          <a:schemeClr val="tx1"/>
        </a:solidFill>
        <a:latin typeface="+mn-lt"/>
        <a:ea typeface="+mn-ea"/>
        <a:cs typeface="+mn-cs"/>
      </a:defRPr>
    </a:lvl6pPr>
    <a:lvl7pPr marL="20536967" algn="l" defTabSz="6845656" rtl="0" eaLnBrk="1" latinLnBrk="0" hangingPunct="1">
      <a:defRPr sz="13476" kern="1200">
        <a:solidFill>
          <a:schemeClr val="tx1"/>
        </a:solidFill>
        <a:latin typeface="+mn-lt"/>
        <a:ea typeface="+mn-ea"/>
        <a:cs typeface="+mn-cs"/>
      </a:defRPr>
    </a:lvl7pPr>
    <a:lvl8pPr marL="23959795" algn="l" defTabSz="6845656" rtl="0" eaLnBrk="1" latinLnBrk="0" hangingPunct="1">
      <a:defRPr sz="13476" kern="1200">
        <a:solidFill>
          <a:schemeClr val="tx1"/>
        </a:solidFill>
        <a:latin typeface="+mn-lt"/>
        <a:ea typeface="+mn-ea"/>
        <a:cs typeface="+mn-cs"/>
      </a:defRPr>
    </a:lvl8pPr>
    <a:lvl9pPr marL="27382622" algn="l" defTabSz="6845656" rtl="0" eaLnBrk="1" latinLnBrk="0" hangingPunct="1">
      <a:defRPr sz="1347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6">
          <p15:clr>
            <a:srgbClr val="A4A3A4"/>
          </p15:clr>
        </p15:guide>
        <p15:guide id="2" pos="102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4D4D4D"/>
    <a:srgbClr val="003366"/>
    <a:srgbClr val="336699"/>
    <a:srgbClr val="FFFFCC"/>
    <a:srgbClr val="FFCC66"/>
    <a:srgbClr val="009999"/>
    <a:srgbClr val="F5F0FA"/>
    <a:srgbClr val="EFE5F7"/>
    <a:srgbClr val="D8BE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04" autoAdjust="0"/>
    <p:restoredTop sz="94660"/>
  </p:normalViewPr>
  <p:slideViewPr>
    <p:cSldViewPr snapToGrid="0">
      <p:cViewPr>
        <p:scale>
          <a:sx n="40" d="100"/>
          <a:sy n="40" d="100"/>
        </p:scale>
        <p:origin x="1014" y="30"/>
      </p:cViewPr>
      <p:guideLst>
        <p:guide orient="horz" pos="13606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Plan1!$A$2:$A$5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Plan1!$A$2:$A$5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Plan1!$A$2:$A$5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910283664"/>
        <c:axId val="-910284752"/>
      </c:barChart>
      <c:catAx>
        <c:axId val="-910283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910284752"/>
        <c:crosses val="autoZero"/>
        <c:auto val="1"/>
        <c:lblAlgn val="ctr"/>
        <c:lblOffset val="100"/>
        <c:noMultiLvlLbl val="0"/>
      </c:catAx>
      <c:valAx>
        <c:axId val="-910284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910283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F987-9415-4033-9518-63B8C7F80D19}" type="datetimeFigureOut">
              <a:rPr lang="pt-BR" smtClean="0"/>
              <a:pPr/>
              <a:t>07/08/2019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CF554-EAC2-45BE-92FD-84E22B0C86C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0154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F987-9415-4033-9518-63B8C7F80D19}" type="datetimeFigureOut">
              <a:rPr lang="pt-BR" smtClean="0"/>
              <a:pPr/>
              <a:t>07/08/2019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CF554-EAC2-45BE-92FD-84E22B0C86C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0551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F987-9415-4033-9518-63B8C7F80D19}" type="datetimeFigureOut">
              <a:rPr lang="pt-BR" smtClean="0"/>
              <a:pPr/>
              <a:t>07/08/2019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CF554-EAC2-45BE-92FD-84E22B0C86C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0163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F987-9415-4033-9518-63B8C7F80D19}" type="datetimeFigureOut">
              <a:rPr lang="pt-BR" smtClean="0"/>
              <a:pPr/>
              <a:t>07/08/2019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CF554-EAC2-45BE-92FD-84E22B0C86C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5025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F987-9415-4033-9518-63B8C7F80D19}" type="datetimeFigureOut">
              <a:rPr lang="pt-BR" smtClean="0"/>
              <a:pPr/>
              <a:t>07/08/2019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CF554-EAC2-45BE-92FD-84E22B0C86C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9321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F987-9415-4033-9518-63B8C7F80D19}" type="datetimeFigureOut">
              <a:rPr lang="pt-BR" smtClean="0"/>
              <a:pPr/>
              <a:t>07/08/2019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CF554-EAC2-45BE-92FD-84E22B0C86C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2850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F987-9415-4033-9518-63B8C7F80D19}" type="datetimeFigureOut">
              <a:rPr lang="pt-BR" smtClean="0"/>
              <a:pPr/>
              <a:t>07/08/2019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CF554-EAC2-45BE-92FD-84E22B0C86C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7148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F987-9415-4033-9518-63B8C7F80D19}" type="datetimeFigureOut">
              <a:rPr lang="pt-BR" smtClean="0"/>
              <a:pPr/>
              <a:t>07/08/2019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CF554-EAC2-45BE-92FD-84E22B0C86C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5472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F987-9415-4033-9518-63B8C7F80D19}" type="datetimeFigureOut">
              <a:rPr lang="pt-BR" smtClean="0"/>
              <a:pPr/>
              <a:t>07/08/2019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CF554-EAC2-45BE-92FD-84E22B0C86C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2505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F987-9415-4033-9518-63B8C7F80D19}" type="datetimeFigureOut">
              <a:rPr lang="pt-BR" smtClean="0"/>
              <a:pPr/>
              <a:t>07/08/2019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CF554-EAC2-45BE-92FD-84E22B0C86C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9531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F987-9415-4033-9518-63B8C7F80D19}" type="datetimeFigureOut">
              <a:rPr lang="pt-BR" smtClean="0"/>
              <a:pPr/>
              <a:t>07/08/2019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CF554-EAC2-45BE-92FD-84E22B0C86C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0229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EF987-9415-4033-9518-63B8C7F80D19}" type="datetimeFigureOut">
              <a:rPr lang="pt-BR" smtClean="0"/>
              <a:pPr/>
              <a:t>07/08/2019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CF554-EAC2-45BE-92FD-84E22B0C86C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769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0" y="0"/>
            <a:ext cx="32331901" cy="43200638"/>
          </a:xfrm>
          <a:prstGeom prst="rect">
            <a:avLst/>
          </a:prstGeom>
        </p:spPr>
      </p:pic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-35346" y="8269470"/>
            <a:ext cx="32399287" cy="3269734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pt-BR" sz="96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96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9600" b="1" cap="all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</a:t>
            </a:r>
            <a:r>
              <a:rPr lang="pt-BR" sz="96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trabalho: </a:t>
            </a:r>
            <a:r>
              <a:rPr lang="pt-BR" sz="9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subtítulos (70-100)</a:t>
            </a:r>
            <a:r>
              <a:rPr lang="pt-BR" sz="9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9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7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0" y="10553150"/>
            <a:ext cx="32399288" cy="1000076"/>
          </a:xfrm>
        </p:spPr>
        <p:txBody>
          <a:bodyPr>
            <a:normAutofit/>
          </a:bodyPr>
          <a:lstStyle/>
          <a:p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Autor 1 (filiação, e-mail); Autor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2(filiação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filiação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); (35-40) </a:t>
            </a:r>
            <a:endParaRPr lang="pt-BR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295401" y="11861170"/>
            <a:ext cx="13817344" cy="938719"/>
          </a:xfrm>
          <a:prstGeom prst="rect">
            <a:avLst/>
          </a:prstGeom>
          <a:solidFill>
            <a:srgbClr val="FFFF00"/>
          </a:solidFill>
          <a:ln>
            <a:solidFill>
              <a:srgbClr val="2D297E"/>
            </a:solidFill>
          </a:ln>
          <a:effectLst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5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INTRODUÇÃO (70-80)</a:t>
            </a:r>
            <a:endParaRPr lang="pt-BR" sz="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295401" y="23029154"/>
            <a:ext cx="13817344" cy="938719"/>
          </a:xfrm>
          <a:prstGeom prst="rect">
            <a:avLst/>
          </a:prstGeom>
          <a:solidFill>
            <a:srgbClr val="FFFF00"/>
          </a:solidFill>
          <a:ln>
            <a:solidFill>
              <a:srgbClr val="2D297E"/>
            </a:solidFill>
          </a:ln>
          <a:effectLst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5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OBJETIVOS (70-80)</a:t>
            </a:r>
            <a:endParaRPr lang="pt-BR" sz="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17354325" y="11861171"/>
            <a:ext cx="13817344" cy="938719"/>
          </a:xfrm>
          <a:prstGeom prst="rect">
            <a:avLst/>
          </a:prstGeom>
          <a:solidFill>
            <a:srgbClr val="FFFF00"/>
          </a:solidFill>
          <a:ln>
            <a:solidFill>
              <a:srgbClr val="2D297E"/>
            </a:solidFill>
          </a:ln>
          <a:effectLst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5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MATERIAIS E MÉTODOS (70-80)</a:t>
            </a:r>
            <a:endParaRPr lang="pt-BR" sz="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7354325" y="21710748"/>
            <a:ext cx="13817344" cy="938719"/>
          </a:xfrm>
          <a:prstGeom prst="rect">
            <a:avLst/>
          </a:prstGeom>
          <a:solidFill>
            <a:srgbClr val="FFFF00"/>
          </a:solidFill>
          <a:ln>
            <a:solidFill>
              <a:srgbClr val="2D297E"/>
            </a:solidFill>
          </a:ln>
          <a:effectLst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5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RESULTADOS E DISCUSSÕES (70-80)</a:t>
            </a:r>
            <a:endParaRPr lang="pt-BR" sz="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295401" y="35292291"/>
            <a:ext cx="13817344" cy="861774"/>
          </a:xfrm>
          <a:prstGeom prst="rect">
            <a:avLst/>
          </a:prstGeom>
          <a:solidFill>
            <a:srgbClr val="FFFF00"/>
          </a:solidFill>
          <a:ln>
            <a:solidFill>
              <a:srgbClr val="2D297E"/>
            </a:solidFill>
          </a:ln>
          <a:effectLst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REFERÊNCIAS (50-60)</a:t>
            </a:r>
            <a:endParaRPr lang="pt-BR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1828800" y="14123417"/>
            <a:ext cx="12590585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O corpo do texto deve ser redigido de acordo com as normas do evento exemplo: fonte </a:t>
            </a:r>
            <a:r>
              <a:rPr lang="pt-BR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Calibri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sem negrito, itálico ou sublinhado; tamanho 40; justificado.</a:t>
            </a:r>
          </a:p>
          <a:p>
            <a:endParaRPr lang="pt-BR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O corpo do texto deve ser redigido de acordo com as seguintes normas: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Arial ou Times New Roman ,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sem negrito, itálico ou sublinhado; tamanho 40; justificado.</a:t>
            </a:r>
          </a:p>
          <a:p>
            <a:pPr algn="just"/>
            <a:endParaRPr lang="pt-BR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O corpo do texto deve ser redigido de acordo com as seguintes normas: fonte </a:t>
            </a:r>
            <a:r>
              <a:rPr lang="pt-BR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Calibri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sem negrito, itálico ou sublinhado; tamanho 40; justificado.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18088711" y="14123417"/>
            <a:ext cx="12590585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O corpo do texto deve ser redigido de acordo com as seguintes normas: fonte </a:t>
            </a:r>
            <a:r>
              <a:rPr lang="pt-BR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Calibri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sem negrito, itálico ou sublinhado; tamanho 40; justificado.</a:t>
            </a:r>
          </a:p>
          <a:p>
            <a:endParaRPr lang="pt-BR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O corpo do texto deve ser redigido de acordo com as seguintes normas: fonte </a:t>
            </a:r>
            <a:r>
              <a:rPr lang="pt-BR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Calibri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sem negrito, itálico ou sublinhado; tamanho 40; justificado.</a:t>
            </a:r>
          </a:p>
          <a:p>
            <a:endParaRPr lang="pt-BR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O corpo do texto deve ser redigido de acordo com as seguintes normas: fonte </a:t>
            </a:r>
            <a:r>
              <a:rPr lang="pt-BR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Calibri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sem negrito, itálico ou sublinhado; tamanho 40; justificado.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18030096" y="25584818"/>
            <a:ext cx="125905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Tabelas devem ser apresentadas da seguinte forma:</a:t>
            </a:r>
          </a:p>
          <a:p>
            <a:pPr algn="just"/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190668"/>
              </p:ext>
            </p:extLst>
          </p:nvPr>
        </p:nvGraphicFramePr>
        <p:xfrm>
          <a:off x="18030096" y="27288540"/>
          <a:ext cx="12531972" cy="31903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2993"/>
                <a:gridCol w="3132993"/>
                <a:gridCol w="3132993"/>
                <a:gridCol w="3132993"/>
              </a:tblGrid>
              <a:tr h="853129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853129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853129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CaixaDeTexto 20"/>
          <p:cNvSpPr txBox="1"/>
          <p:nvPr/>
        </p:nvSpPr>
        <p:spPr>
          <a:xfrm>
            <a:off x="18030096" y="26571486"/>
            <a:ext cx="12531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Tabela 1: Título da tabela.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18088709" y="30391427"/>
            <a:ext cx="12531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Fonte: Autor (data).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1795332" y="26976742"/>
            <a:ext cx="125905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Figuras devem ser apresentadas da seguinte forma:</a:t>
            </a:r>
          </a:p>
          <a:p>
            <a:pPr algn="just"/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1211641" y="37150404"/>
            <a:ext cx="28686356" cy="235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Referências devem ser redigidas conforme as normas da ABNT vigentes, em fonte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Calibri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normal, alinhado à esquerda, tamanho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30.</a:t>
            </a:r>
            <a:endParaRPr lang="pt-BR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Referências devem ser redigidas conforme as normas da ABNT vigentes, em fonte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Calibri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normal, alinhado à esquerda, tamanho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30.</a:t>
            </a:r>
            <a:endParaRPr lang="pt-BR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7" name="Gráfico 26"/>
          <p:cNvGraphicFramePr/>
          <p:nvPr>
            <p:extLst>
              <p:ext uri="{D42A27DB-BD31-4B8C-83A1-F6EECF244321}">
                <p14:modId xmlns:p14="http://schemas.microsoft.com/office/powerpoint/2010/main" val="3979727596"/>
              </p:ext>
            </p:extLst>
          </p:nvPr>
        </p:nvGraphicFramePr>
        <p:xfrm>
          <a:off x="1795333" y="28095717"/>
          <a:ext cx="10193468" cy="6340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" name="CaixaDeTexto 27"/>
          <p:cNvSpPr txBox="1"/>
          <p:nvPr/>
        </p:nvSpPr>
        <p:spPr>
          <a:xfrm>
            <a:off x="1824639" y="34273288"/>
            <a:ext cx="12531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Figura 1: Título da tabela. Fonte: Autor (data).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17412938" y="31469981"/>
            <a:ext cx="13817344" cy="938719"/>
          </a:xfrm>
          <a:prstGeom prst="rect">
            <a:avLst/>
          </a:prstGeom>
          <a:solidFill>
            <a:srgbClr val="FFFF00"/>
          </a:solidFill>
          <a:ln>
            <a:solidFill>
              <a:srgbClr val="2D297E"/>
            </a:solidFill>
          </a:ln>
          <a:effectLst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5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CONSIDERAÇÕES </a:t>
            </a:r>
            <a:r>
              <a:rPr lang="pt-BR" sz="5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FINAIS (70-80)</a:t>
            </a:r>
            <a:endParaRPr lang="pt-BR" sz="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18059402" y="33414280"/>
            <a:ext cx="125905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O corpo do texto deve ser redigido de acordo com as seguintes normas: fonte </a:t>
            </a:r>
            <a:r>
              <a:rPr lang="pt-BR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Calibri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sem negrito, itálico ou sublinhado; tamanho 40; justificado.</a:t>
            </a:r>
          </a:p>
          <a:p>
            <a:pPr algn="just"/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1795333" y="24781015"/>
            <a:ext cx="125905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O corpo do texto deve ser redigido de acordo com as seguintes normas: Arial ou Times New Roman , sem negrito, itálico ou sublinhado; tamanho 40; justificado.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18147322" y="23301965"/>
            <a:ext cx="125905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O corpo do texto deve ser redigido de acordo com as seguintes normas: fonte </a:t>
            </a:r>
            <a:r>
              <a:rPr lang="pt-BR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Calibri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sem negrito, itálico ou sublinhado; tamanho 40; justificado.</a:t>
            </a:r>
          </a:p>
          <a:p>
            <a:pPr algn="just"/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379864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-Poster-IIISeminarioPibidUfac">
  <a:themeElements>
    <a:clrScheme name="Personalizada 2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-Poster-IIISeminarioPibidUfac" id="{2FCC2A28-3C77-45E3-A6D2-1E90CB7F0909}" vid="{3D718B93-93C5-49EB-844E-CDC8CAFF5F4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Template-Poster-IIISeminarioPibidUfac</Template>
  <TotalTime>125</TotalTime>
  <Words>404</Words>
  <Application>Microsoft Office PowerPoint</Application>
  <PresentationFormat>Personalizar</PresentationFormat>
  <Paragraphs>32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Template-Poster-IIISeminarioPibidUfac</vt:lpstr>
      <vt:lpstr> TÍtulo do trabalho: subtítulos (70-100)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Título: Subtítulo (se houver)</dc:title>
  <dc:creator>UFAC</dc:creator>
  <cp:lastModifiedBy>DPQ Diretoria de Pesquisa</cp:lastModifiedBy>
  <cp:revision>18</cp:revision>
  <dcterms:created xsi:type="dcterms:W3CDTF">2015-06-10T21:38:23Z</dcterms:created>
  <dcterms:modified xsi:type="dcterms:W3CDTF">2019-08-07T20:35:28Z</dcterms:modified>
</cp:coreProperties>
</file>