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8C8EA1-8D78-4F03-A6D1-E2E9D4C4A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A0F6B53-A616-498E-80CC-F977412F1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F5FEB6A-D418-4E3D-9EAC-88A4C4B93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C9BC5A7-254B-4DEB-AF28-4F0AF517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C296293-241B-46A8-ABBB-1AED8F80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31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201BD0-936B-4DBE-915E-8DF252EB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71CB9AF-DE67-474C-86CF-08814109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1B6D09D-4BB9-43EC-9B29-89661B02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508BCFC-9AA7-4467-9AFD-EC257930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BA259C9-224E-43FD-978A-538FCC40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30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4CAEF97-57CF-43B0-98B9-2F3C357FF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BEFBC26F-8416-4712-9175-13F3B8106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86CBBE3-12D4-4E46-B8E7-CF0D4142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FD945D2-8383-49C8-8673-0BB564EF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CA3BA4C-E7B2-4207-AFEB-4B9AA9BB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63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E69114-DA4E-410D-9739-F97D394A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D5DDB65-102E-4537-B1FB-983E83D16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611982B-58BB-4692-A00F-4AB21430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B5DDF4C-1CBB-4F16-8847-581148DF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303135E-A51D-499A-9316-2E02CC18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62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5D3233F-3D30-48D3-B3F4-E057BE56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B4661BE-4E36-4A91-98E1-0ADB38B92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3B01D3B-D99E-48EA-B4DE-1687395B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58B2994-3270-4E60-B5F5-F4EE7748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3F3FAF3-273A-44B0-90F3-47D52548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00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0EF4AC5-BDCD-4724-B2D4-46CE3DF2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1CE13F4-A315-4C49-89C4-99423B03F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80CA1188-E431-4B1A-B7CC-CB8CD7815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5240182-41C0-4EEF-B986-6C157370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0223942-CBCC-45E9-99B5-F0C9C93D9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0A0A6F9-6759-4547-873A-2AA900BD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F27507-D355-4DE4-A677-343D09E4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92BF194-6930-494D-9D88-56698E08D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5197470-99C8-4352-A4ED-AD6C273F9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8083EB9C-4BF5-4F33-9D60-42B481BB4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9E8497F4-0A8D-4D8C-A515-473CABD8D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A9A07CF1-72BA-4A44-81F8-4C3E0609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86CB50EA-1ADD-4DAA-8653-D143A30B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A27B922-F4F8-45FA-BBB1-DED85327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19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16A2F2B-4D0C-4E0F-B631-17B1E680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3BD11EDE-068D-48DA-B08A-72FC6B71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53C2AB66-5F22-49E5-9BFC-079CA3AB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D76A3DD2-2DE9-4FC7-AFDB-565D325E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00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81AFB46A-12AE-4E04-8D70-AC88A82F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5DD068A2-CF80-4B2C-A20F-6536F34A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C9CFD5DF-04FE-4A92-84C7-3FA4E0A7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1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68C2B4-19C2-4638-85FA-25CD2E47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10447D9-758E-41B9-AA06-60FCF35E8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B1A88EF5-16E4-440C-9D0A-BCAA53E87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5D4F743-E7CE-414A-B4B3-2EBAC408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DECD883-18F8-40DC-93ED-167EB160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53222B09-B04D-47FF-AC36-E25007C2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68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0AE3D0D-D8DE-4AE1-9475-3E88E1C4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02E6D28F-BEBA-406C-84FC-9C952EA70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10328885-955A-4D7A-B2AA-11BBC3056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86F747A-C77C-4F60-84B6-8BBDBC45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19D5FBF-D173-453B-B065-347B1DFB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2A547BD-25F5-4747-8489-831A7DE4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92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2E72FE5-2799-4B34-860A-C7CBD43C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160644A-426A-4816-B44E-E8A292A0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6BF5945-2B10-4431-8283-B6D025A2D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6073-B13E-4505-8560-C072B702318F}" type="datetimeFigureOut">
              <a:rPr lang="pt-BR" smtClean="0"/>
              <a:t>02/08/2019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CB40DC4-924C-41E4-B0D4-0ABEF61CD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DAB89E7-5893-4410-B24C-3C19E5C29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E9D5-41DF-4FD6-A226-B6F0B09545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44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AE1EC3-9C8F-4EFA-8B8F-347324EA4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27" y="5069148"/>
            <a:ext cx="9144000" cy="863665"/>
          </a:xfrm>
        </p:spPr>
        <p:txBody>
          <a:bodyPr>
            <a:noAutofit/>
          </a:bodyPr>
          <a:lstStyle/>
          <a:p>
            <a:pPr algn="l"/>
            <a:r>
              <a:rPr lang="pt-BR" sz="1800" b="1" dirty="0" smtClean="0"/>
              <a:t>Normas gerais para apresentação Oral:</a:t>
            </a: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>1. Tempo de apresentação: mínimo 7 minutos; máximo 10 minutos; haverá 5 minutos extras aberto para perguntas ao final de cada apresentação oral. 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>2. O aluno deverá entregar o arquivo contendo os slides no início do período que irá apresentar. No mesmo horário da fixação dos Banners (pôsteres; vide programação). Ex.: dia 01 a tarde, entregar impreterivelmente das 13:00 h - 13:30 h; caso não ocorra a entrega do arquivo neste período o mesmo não poderá mais apresentar, sendo a conduta avaliada pelo comitê de pesquisa.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>3. O aluno deve utilizar o modelo de apresentação abaixo seguindo os tamanhos das fontes. Não é permitido retirar os logos e escritas inseridos no superior dos slides, assim como os logos do rodapé.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/>
              <a:t>4. O número de slides fica a critério do aluno.</a:t>
            </a:r>
            <a:br>
              <a:rPr lang="pt-BR" sz="1200" dirty="0"/>
            </a:br>
            <a:r>
              <a:rPr lang="pt-BR" sz="1200" dirty="0"/>
              <a:t>Todos os slides devem ser numerados, salvo o primeiro, como no modelo.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>5. Os </a:t>
            </a:r>
            <a:r>
              <a:rPr lang="pt-BR" sz="1200" dirty="0"/>
              <a:t>slides devem ser claros, priorizando, quando possível, FIGURAS, ESQUEMAS, TABELAS, GRÁFICOS e QUADROS.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>6. Todos </a:t>
            </a:r>
            <a:r>
              <a:rPr lang="pt-BR" sz="1200" dirty="0"/>
              <a:t>os resultados especialmente os quantitativos, DEVEM receber tratamento estatísticos apropriados.</a:t>
            </a:r>
            <a:br>
              <a:rPr lang="pt-BR" sz="1200" dirty="0"/>
            </a:br>
            <a:r>
              <a:rPr lang="pt-BR" sz="1200" dirty="0"/>
              <a:t/>
            </a:r>
            <a:br>
              <a:rPr lang="pt-BR" sz="1200" dirty="0"/>
            </a:br>
            <a:r>
              <a:rPr lang="pt-BR" sz="1200" dirty="0" smtClean="0"/>
              <a:t>7. Deve-se</a:t>
            </a:r>
            <a:r>
              <a:rPr lang="pt-BR" sz="1200" dirty="0"/>
              <a:t>, sempre que necessário, referenciar as afirmações.</a:t>
            </a:r>
            <a:br>
              <a:rPr lang="pt-BR" sz="1200" dirty="0"/>
            </a:b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603831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415388" y="2709069"/>
            <a:ext cx="8640762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pt-BR" sz="2800" dirty="0"/>
              <a:t>Agradecimentos</a:t>
            </a:r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28-32)</a:t>
            </a:r>
          </a:p>
          <a:p>
            <a:pPr algn="ctr" eaLnBrk="0" hangingPunct="0"/>
            <a:r>
              <a:rPr lang="pt-BR" sz="1800" b="1" dirty="0">
                <a:solidFill>
                  <a:srgbClr val="FF0000"/>
                </a:solidFill>
              </a:rPr>
              <a:t>(opcional)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565223" y="2985294"/>
            <a:ext cx="86407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pt-BR" sz="2800" dirty="0"/>
              <a:t>Referências </a:t>
            </a:r>
            <a:r>
              <a:rPr lang="pt-BR" sz="2800" dirty="0" smtClean="0"/>
              <a:t>Bibliográficas</a:t>
            </a:r>
            <a:endParaRPr lang="pt-BR" sz="2800" dirty="0"/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28-32)</a:t>
            </a:r>
          </a:p>
        </p:txBody>
      </p:sp>
    </p:spTree>
    <p:extLst>
      <p:ext uri="{BB962C8B-B14F-4D97-AF65-F5344CB8AC3E}">
        <p14:creationId xmlns:p14="http://schemas.microsoft.com/office/powerpoint/2010/main" val="358886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1140041" y="2891084"/>
            <a:ext cx="914558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 dirty="0"/>
              <a:t>e-mail de contato:</a:t>
            </a:r>
          </a:p>
          <a:p>
            <a:pPr algn="ctr" eaLnBrk="0" hangingPunct="0"/>
            <a:r>
              <a:rPr lang="pt-BR" sz="2000" b="1" dirty="0"/>
              <a:t>(exemplo)</a:t>
            </a:r>
          </a:p>
          <a:p>
            <a:pPr algn="ctr" eaLnBrk="0" hangingPunct="0"/>
            <a:r>
              <a:rPr lang="pt-BR" sz="4800" b="1" dirty="0"/>
              <a:t>coapufac@gmail.com</a:t>
            </a:r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36-48)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597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7"/>
          <p:cNvSpPr txBox="1">
            <a:spLocks noChangeArrowheads="1"/>
          </p:cNvSpPr>
          <p:nvPr/>
        </p:nvSpPr>
        <p:spPr bwMode="auto">
          <a:xfrm>
            <a:off x="1040566" y="2801814"/>
            <a:ext cx="91455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4800" dirty="0" smtClean="0"/>
              <a:t>Título </a:t>
            </a:r>
            <a:endParaRPr lang="pt-BR" sz="4800" dirty="0"/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</a:t>
            </a:r>
            <a:r>
              <a:rPr lang="pt-BR" sz="1800" dirty="0" smtClean="0"/>
              <a:t>36-48</a:t>
            </a:r>
            <a:r>
              <a:rPr lang="pt-BR" sz="1800" dirty="0"/>
              <a:t>)</a:t>
            </a:r>
            <a:endParaRPr lang="en-US" sz="1800" dirty="0"/>
          </a:p>
        </p:txBody>
      </p:sp>
      <p:sp>
        <p:nvSpPr>
          <p:cNvPr id="7" name="CaixaDeTexto 9"/>
          <p:cNvSpPr txBox="1">
            <a:spLocks noChangeArrowheads="1"/>
          </p:cNvSpPr>
          <p:nvPr/>
        </p:nvSpPr>
        <p:spPr bwMode="auto">
          <a:xfrm>
            <a:off x="119248" y="5292923"/>
            <a:ext cx="79930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pt-BR" sz="1800" b="1" dirty="0"/>
              <a:t>Aluno: </a:t>
            </a:r>
            <a:r>
              <a:rPr lang="pt-BR" sz="1800" dirty="0"/>
              <a:t>Rangel Leandro de </a:t>
            </a:r>
            <a:r>
              <a:rPr lang="pt-BR" sz="1800" dirty="0" smtClean="0"/>
              <a:t>Ávila</a:t>
            </a:r>
            <a:endParaRPr lang="pt-BR" sz="1800" dirty="0"/>
          </a:p>
          <a:p>
            <a:pPr algn="just" eaLnBrk="0" hangingPunct="0"/>
            <a:r>
              <a:rPr lang="pt-BR" sz="1800" b="1" dirty="0" smtClean="0"/>
              <a:t>Orientador: </a:t>
            </a:r>
            <a:r>
              <a:rPr lang="pt-BR" sz="1800" dirty="0" smtClean="0"/>
              <a:t>Valéria Rodrigues</a:t>
            </a:r>
            <a:endParaRPr lang="pt-BR" sz="1800" dirty="0" smtClean="0"/>
          </a:p>
          <a:p>
            <a:pPr eaLnBrk="0" hangingPunct="0"/>
            <a:r>
              <a:rPr lang="pt-BR" sz="1800" dirty="0" smtClean="0"/>
              <a:t>(Fonte </a:t>
            </a:r>
            <a:r>
              <a:rPr lang="pt-BR" sz="1800" dirty="0"/>
              <a:t>de 18-20)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9806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1140180" y="2550989"/>
            <a:ext cx="86407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pt-BR"/>
            </a:defPPr>
            <a:lvl1pPr algn="ctr" eaLnBrk="0" hangingPunct="0">
              <a:defRPr sz="3600"/>
            </a:lvl1pPr>
          </a:lstStyle>
          <a:p>
            <a:r>
              <a:rPr lang="pt-BR" dirty="0"/>
              <a:t>Introdução</a:t>
            </a:r>
          </a:p>
          <a:p>
            <a:r>
              <a:rPr lang="pt-BR" sz="2400" dirty="0" smtClean="0"/>
              <a:t>(Fonte </a:t>
            </a:r>
            <a:r>
              <a:rPr lang="pt-BR" sz="2400" dirty="0"/>
              <a:t>de </a:t>
            </a:r>
            <a:r>
              <a:rPr lang="pt-BR" sz="2400" dirty="0" smtClean="0"/>
              <a:t>36-48)</a:t>
            </a:r>
            <a:endParaRPr lang="en-US" sz="2400" dirty="0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1140180" y="4351148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800" dirty="0" smtClean="0"/>
              <a:t>Texto (Fonte </a:t>
            </a:r>
            <a:r>
              <a:rPr lang="pt-BR" sz="1800" dirty="0"/>
              <a:t>de 28-32)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619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103464" y="2505670"/>
            <a:ext cx="9145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600" dirty="0" smtClean="0"/>
              <a:t>Justificativa</a:t>
            </a:r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36-48)</a:t>
            </a:r>
            <a:endParaRPr lang="en-US" sz="1800" dirty="0"/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355876" y="4248983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800" dirty="0" smtClean="0"/>
              <a:t>Texto (Fonte </a:t>
            </a:r>
            <a:r>
              <a:rPr lang="pt-BR" sz="1800" dirty="0"/>
              <a:t>de 28-32)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165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127464" y="2505670"/>
            <a:ext cx="9145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600" dirty="0" smtClean="0"/>
              <a:t>Objetivos</a:t>
            </a:r>
            <a:r>
              <a:rPr lang="pt-BR" sz="1800" dirty="0" smtClean="0"/>
              <a:t> </a:t>
            </a:r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36-48)</a:t>
            </a:r>
            <a:endParaRPr lang="en-US" sz="1800" dirty="0"/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379876" y="4433649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800" dirty="0" smtClean="0"/>
              <a:t>Texto (Fonte </a:t>
            </a:r>
            <a:r>
              <a:rPr lang="pt-BR" sz="1800" dirty="0"/>
              <a:t>de 28-32)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230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012054" y="2413337"/>
            <a:ext cx="91455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600" dirty="0"/>
              <a:t>Materiais e Métodos</a:t>
            </a:r>
          </a:p>
          <a:p>
            <a:pPr algn="ctr" eaLnBrk="0" hangingPunct="0"/>
            <a:r>
              <a:rPr lang="pt-BR" sz="2400" dirty="0" smtClean="0"/>
              <a:t>(Fonte </a:t>
            </a:r>
            <a:r>
              <a:rPr lang="pt-BR" sz="2400" dirty="0"/>
              <a:t>de 36-48)</a:t>
            </a:r>
            <a:endParaRPr lang="en-US" sz="2400" dirty="0"/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264466" y="4353750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800" dirty="0" smtClean="0"/>
              <a:t>Texto (Fonte </a:t>
            </a:r>
            <a:r>
              <a:rPr lang="pt-BR" sz="1800" dirty="0"/>
              <a:t>de 28-32)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343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932156" y="2505670"/>
            <a:ext cx="9145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600" dirty="0"/>
              <a:t>Resultados</a:t>
            </a:r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36-48)</a:t>
            </a:r>
            <a:endParaRPr lang="en-US" sz="1800" dirty="0"/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184568" y="4571392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800" dirty="0" smtClean="0"/>
              <a:t>Texto (Fonte </a:t>
            </a:r>
            <a:r>
              <a:rPr lang="pt-BR" sz="1800" dirty="0"/>
              <a:t>de 28-32)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180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523206" y="2505670"/>
            <a:ext cx="9145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600" dirty="0"/>
              <a:t>Discussão/Desenvolvimento</a:t>
            </a:r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36-48)</a:t>
            </a:r>
            <a:endParaRPr lang="en-US" sz="1800" dirty="0"/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775618" y="4618315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800" dirty="0" smtClean="0"/>
              <a:t>Texto (Fonte </a:t>
            </a:r>
            <a:r>
              <a:rPr lang="pt-BR" sz="1800" dirty="0"/>
              <a:t>de 28-32)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678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FE64F311-646F-445E-A283-5B343CD01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070483" y="2505670"/>
            <a:ext cx="9145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600" dirty="0"/>
              <a:t>Conclusão</a:t>
            </a:r>
          </a:p>
          <a:p>
            <a:pPr algn="ctr" eaLnBrk="0" hangingPunct="0"/>
            <a:r>
              <a:rPr lang="pt-BR" sz="1800" dirty="0" smtClean="0"/>
              <a:t>(Fonte </a:t>
            </a:r>
            <a:r>
              <a:rPr lang="pt-BR" sz="1800" dirty="0"/>
              <a:t>de 36-48)</a:t>
            </a:r>
            <a:endParaRPr lang="en-US" sz="1800" dirty="0"/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1322895" y="4821222"/>
            <a:ext cx="8640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800" dirty="0" smtClean="0"/>
              <a:t>Texto (Fonte </a:t>
            </a:r>
            <a:r>
              <a:rPr lang="pt-BR" sz="1800" dirty="0"/>
              <a:t>de 28-32)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0159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142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Normas gerais para apresentação Oral:   1. Tempo de apresentação: mínimo 7 minutos; máximo 10 minutos; haverá 5 minutos extras aberto para perguntas ao final de cada apresentação oral.   2. O aluno deverá entregar o arquivo contendo os slides no início do período que irá apresentar. No mesmo horário da fixação dos Banners (pôsteres; vide programação). Ex.: dia 01 a tarde, entregar impreterivelmente das 13:00 h - 13:30 h; caso não ocorra a entrega do arquivo neste período o mesmo não poderá mais apresentar, sendo a conduta avaliada pelo comitê de pesquisa.  3. O aluno deve utilizar o modelo de apresentação abaixo seguindo os tamanhos das fontes. Não é permitido retirar os logos e escritas inseridos no superior dos slides, assim como os logos do rodapé.  4. O número de slides fica a critério do aluno. Todos os slides devem ser numerados, salvo o primeiro, como no modelo.  5. Os slides devem ser claros, priorizando, quando possível, FIGURAS, ESQUEMAS, TABELAS, GRÁFICOS e QUADROS.  6. Todos os resultados especialmente os quantitativos, DEVEM receber tratamento estatísticos apropriados.  7. Deve-se, sempre que necessário, referenciar as afirmações.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Isaac da Silva</dc:creator>
  <cp:lastModifiedBy>DPQ Diretoria de Pesquisa</cp:lastModifiedBy>
  <cp:revision>6</cp:revision>
  <dcterms:created xsi:type="dcterms:W3CDTF">2019-07-25T14:00:19Z</dcterms:created>
  <dcterms:modified xsi:type="dcterms:W3CDTF">2019-08-02T14:12:00Z</dcterms:modified>
</cp:coreProperties>
</file>