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1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6643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771742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1343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058490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398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066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4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34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31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55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4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7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7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1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8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0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Resultado de imagem para logo ufa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26292" y="325124"/>
            <a:ext cx="878946" cy="1151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5147116" y="1665053"/>
            <a:ext cx="2015067" cy="368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>
                <a:latin typeface="Cambria" panose="02040503050406030204" pitchFamily="18" charset="0"/>
              </a:rPr>
              <a:t>convite</a:t>
            </a:r>
          </a:p>
        </p:txBody>
      </p:sp>
      <p:sp>
        <p:nvSpPr>
          <p:cNvPr id="7" name="Retângulo 6"/>
          <p:cNvSpPr/>
          <p:nvPr/>
        </p:nvSpPr>
        <p:spPr>
          <a:xfrm>
            <a:off x="1837267" y="830260"/>
            <a:ext cx="8593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Universidade Federal do Acre</a:t>
            </a:r>
          </a:p>
          <a:p>
            <a:pPr algn="ctr"/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Programa de Pós-Graduação em Ciências da Saúde na Amazônia Ocidental </a:t>
            </a:r>
          </a:p>
        </p:txBody>
      </p:sp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986762" y="4096002"/>
            <a:ext cx="10058400" cy="725981"/>
          </a:xfrm>
        </p:spPr>
        <p:txBody>
          <a:bodyPr>
            <a:normAutofit/>
          </a:bodyPr>
          <a:lstStyle/>
          <a:p>
            <a:pPr algn="ctr"/>
            <a:r>
              <a:rPr lang="pt-BR" b="1" dirty="0" err="1"/>
              <a:t>xxx</a:t>
            </a:r>
            <a:endParaRPr lang="pt-BR" b="1" dirty="0"/>
          </a:p>
        </p:txBody>
      </p:sp>
      <p:sp>
        <p:nvSpPr>
          <p:cNvPr id="9" name="Retângulo 8"/>
          <p:cNvSpPr/>
          <p:nvPr/>
        </p:nvSpPr>
        <p:spPr>
          <a:xfrm>
            <a:off x="537018" y="2129128"/>
            <a:ext cx="111300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 coordenação do Curso de Mestrado em 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Ciências da Saúde na Amazônia Ocidental convida os alunos, professores e os demais interessados para a Sessão Pública de Apresentação e Defesa da Dissertação de Mestrado do Aluno </a:t>
            </a:r>
            <a:r>
              <a:rPr lang="pt-BR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xxx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, que será realizada no dia </a:t>
            </a:r>
            <a:r>
              <a:rPr lang="pt-BR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xxx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pt-BR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xxxxx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-feira, às </a:t>
            </a:r>
            <a:r>
              <a:rPr lang="pt-BR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xxx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, na sala nº </a:t>
            </a:r>
            <a:r>
              <a:rPr lang="pt-BR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xx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 do 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Mestrado em 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Ciências da Saúde na Amazônia Ocidental, bloco Francisco Mangabeira - 2º piso, Universidade Federal do Acre.</a:t>
            </a:r>
            <a:r>
              <a:rPr lang="pt-B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980543" y="3757151"/>
            <a:ext cx="20954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Título da Dissertação: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038219" y="5032917"/>
            <a:ext cx="19800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Banca Examinadora: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3191933" y="5342010"/>
            <a:ext cx="59097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Prof.</a:t>
            </a:r>
            <a:r>
              <a:rPr lang="pt-BR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ª</a:t>
            </a:r>
            <a:r>
              <a:rPr lang="pt-B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Dra. </a:t>
            </a:r>
            <a:r>
              <a:rPr lang="pt-BR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xx</a:t>
            </a:r>
            <a:r>
              <a:rPr lang="pt-B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– Presidente/Orientador – UFAC</a:t>
            </a:r>
          </a:p>
          <a:p>
            <a:pPr algn="ctr"/>
            <a:r>
              <a:rPr lang="pt-B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Prof. Dr. </a:t>
            </a:r>
            <a:r>
              <a:rPr lang="pt-BR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xxx</a:t>
            </a:r>
            <a:r>
              <a:rPr lang="pt-B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– Membro interno – UFAC</a:t>
            </a:r>
          </a:p>
          <a:p>
            <a:pPr algn="ctr"/>
            <a:r>
              <a:rPr lang="pt-B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Prof.</a:t>
            </a:r>
            <a:r>
              <a:rPr lang="pt-BR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ª</a:t>
            </a:r>
            <a:r>
              <a:rPr lang="pt-B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Dra. </a:t>
            </a:r>
            <a:r>
              <a:rPr lang="pt-BR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xx</a:t>
            </a:r>
            <a:r>
              <a:rPr lang="pt-B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– Membro externo - UNINORTE</a:t>
            </a:r>
          </a:p>
          <a:p>
            <a:pPr algn="ctr"/>
            <a:r>
              <a:rPr lang="pt-B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Prof. Dr. </a:t>
            </a:r>
            <a:r>
              <a:rPr lang="pt-BR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xx</a:t>
            </a:r>
            <a:r>
              <a:rPr lang="pt-B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– Suplente - UFAC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 l="1600" t="943" r="2264" b="2068"/>
          <a:stretch/>
        </p:blipFill>
        <p:spPr>
          <a:xfrm>
            <a:off x="986762" y="304314"/>
            <a:ext cx="850505" cy="93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6518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141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Cambria Math</vt:lpstr>
      <vt:lpstr>Trebuchet MS</vt:lpstr>
      <vt:lpstr>Wingdings 3</vt:lpstr>
      <vt:lpstr>Facetado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UFAC</dc:creator>
  <cp:lastModifiedBy>Leonardo Melchior</cp:lastModifiedBy>
  <cp:revision>10</cp:revision>
  <dcterms:created xsi:type="dcterms:W3CDTF">2018-06-21T16:39:08Z</dcterms:created>
  <dcterms:modified xsi:type="dcterms:W3CDTF">2021-09-01T21:31:34Z</dcterms:modified>
</cp:coreProperties>
</file>