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5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506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5665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490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4957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475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4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9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6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83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3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1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8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1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2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esultado de imagem para logo uf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4177" y="224405"/>
            <a:ext cx="1022890" cy="121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2085" y="1439152"/>
            <a:ext cx="11654982" cy="581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latin typeface="Cambria" panose="02040503050406030204" pitchFamily="18" charset="0"/>
              </a:rPr>
              <a:t>carta convite para participação em banca examinadora</a:t>
            </a:r>
          </a:p>
        </p:txBody>
      </p:sp>
      <p:sp>
        <p:nvSpPr>
          <p:cNvPr id="7" name="Retângulo 6"/>
          <p:cNvSpPr/>
          <p:nvPr/>
        </p:nvSpPr>
        <p:spPr>
          <a:xfrm>
            <a:off x="1879909" y="416749"/>
            <a:ext cx="859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Universidade Federal do Acre</a:t>
            </a:r>
          </a:p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Programa de Pós-Graduação em Ciências da Saúde na Amazônia Ocidental </a:t>
            </a:r>
          </a:p>
        </p:txBody>
      </p:sp>
      <p:sp>
        <p:nvSpPr>
          <p:cNvPr id="9" name="Retângulo 8"/>
          <p:cNvSpPr/>
          <p:nvPr/>
        </p:nvSpPr>
        <p:spPr>
          <a:xfrm>
            <a:off x="537018" y="2396369"/>
            <a:ext cx="1113004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Prezado Prof. Dr.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XXX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pt-BR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Temos a imensa satisfação em convidar V. Sa. para participar como membro da Banca Examinadora de (Qualificação do projeto ou defesa) </a:t>
            </a:r>
            <a:r>
              <a:rPr lang="pt-BR" b="1" i="1" dirty="0"/>
              <a:t>título da qualificação ou defesa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elaborado pela discente </a:t>
            </a:r>
            <a:r>
              <a:rPr lang="pt-BR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que será na modalidade (</a:t>
            </a:r>
            <a:r>
              <a:rPr lang="pt-BR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parecer ou presencial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que </a:t>
            </a:r>
            <a:r>
              <a:rPr lang="pt-BR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ocorrerá </a:t>
            </a:r>
            <a:r>
              <a:rPr lang="pt-BR" b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pt-BR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 do evento)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às </a:t>
            </a:r>
            <a:r>
              <a:rPr lang="pt-BR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(horário)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ctr"/>
            <a:endParaRPr lang="pt-BR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Atenciosamente,</a:t>
            </a:r>
          </a:p>
          <a:p>
            <a:pPr indent="457200" algn="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Rio Branco-Acre, XXX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 l="1600" t="943" r="2264" b="2068"/>
          <a:stretch/>
        </p:blipFill>
        <p:spPr>
          <a:xfrm>
            <a:off x="1012802" y="258663"/>
            <a:ext cx="1002265" cy="109668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15067" y="5950068"/>
            <a:ext cx="340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XXXX</a:t>
            </a:r>
          </a:p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Acadêmica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839576" y="5950068"/>
            <a:ext cx="4020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Dr. Prof. XXX</a:t>
            </a:r>
          </a:p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Orientador</a:t>
            </a:r>
          </a:p>
        </p:txBody>
      </p:sp>
    </p:spTree>
    <p:extLst>
      <p:ext uri="{BB962C8B-B14F-4D97-AF65-F5344CB8AC3E}">
        <p14:creationId xmlns:p14="http://schemas.microsoft.com/office/powerpoint/2010/main" val="363365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97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UFAC</dc:creator>
  <cp:lastModifiedBy>Leonardo Melchior</cp:lastModifiedBy>
  <cp:revision>28</cp:revision>
  <cp:lastPrinted>2018-08-20T18:30:25Z</cp:lastPrinted>
  <dcterms:created xsi:type="dcterms:W3CDTF">2018-06-21T16:39:08Z</dcterms:created>
  <dcterms:modified xsi:type="dcterms:W3CDTF">2021-09-01T21:30:26Z</dcterms:modified>
</cp:coreProperties>
</file>