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906000" type="A4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81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57" userDrawn="1">
          <p15:clr>
            <a:srgbClr val="A4A3A4"/>
          </p15:clr>
        </p15:guide>
        <p15:guide id="4" pos="40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6593A"/>
    <a:srgbClr val="7BEBD8"/>
    <a:srgbClr val="8335E5"/>
    <a:srgbClr val="6B8DE1"/>
    <a:srgbClr val="6C92E1"/>
    <a:srgbClr val="6313DC"/>
    <a:srgbClr val="1E3ADA"/>
    <a:srgbClr val="030553"/>
    <a:srgbClr val="7D4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DB2261-3A13-4DF1-AF2A-DF3B6AD3D744}" v="10" dt="2019-05-24T23:13:30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598" autoAdjust="0"/>
  </p:normalViewPr>
  <p:slideViewPr>
    <p:cSldViewPr snapToGrid="0" showGuides="1">
      <p:cViewPr varScale="1">
        <p:scale>
          <a:sx n="54" d="100"/>
          <a:sy n="54" d="100"/>
        </p:scale>
        <p:origin x="1901" y="29"/>
      </p:cViewPr>
      <p:guideLst>
        <p:guide orient="horz" pos="2981"/>
        <p:guide pos="2160"/>
        <p:guide pos="257"/>
        <p:guide pos="40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3A5E5A06-49CA-4CC1-87DE-FA77A677BB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AB57FBC-7FA3-4A4B-999A-96FD7DC0D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4E670E4-9079-42C1-920C-F1B793C7E7EE}" type="datetime1">
              <a:rPr lang="pt-BR" smtClean="0"/>
              <a:t>24/05/2019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EE13074-6DA0-4561-A86B-2939D8B458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F2B7A8E5-C1F9-40CC-A2A5-13CF7BD3F7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9DEC52A-C4AE-45FE-B7FF-C255388ED1F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776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9C4F6-15AE-4765-BB60-5D0ED727A37B}" type="datetime1">
              <a:rPr lang="pt-BR" smtClean="0"/>
              <a:pPr/>
              <a:t>24/05/2019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DF8F48A-6110-47DA-8521-A1D1FFD22FEF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45149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137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5"/>
          </a:xfrm>
        </p:spPr>
        <p:txBody>
          <a:bodyPr rtlCol="0" anchor="b"/>
          <a:lstStyle>
            <a:lvl1pPr algn="ctr">
              <a:defRPr sz="10667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 rtlCol="0"/>
          <a:lstStyle>
            <a:lvl1pPr marL="0" indent="0" algn="ctr">
              <a:buNone/>
              <a:defRPr sz="4267"/>
            </a:lvl1pPr>
            <a:lvl2pPr marL="812830" indent="0" algn="ctr">
              <a:buNone/>
              <a:defRPr sz="3556"/>
            </a:lvl2pPr>
            <a:lvl3pPr marL="1625660" indent="0" algn="ctr">
              <a:buNone/>
              <a:defRPr sz="3200"/>
            </a:lvl3pPr>
            <a:lvl4pPr marL="2438490" indent="0" algn="ctr">
              <a:buNone/>
              <a:defRPr sz="2844"/>
            </a:lvl4pPr>
            <a:lvl5pPr marL="3251322" indent="0" algn="ctr">
              <a:buNone/>
              <a:defRPr sz="2844"/>
            </a:lvl5pPr>
            <a:lvl6pPr marL="4064152" indent="0" algn="ctr">
              <a:buNone/>
              <a:defRPr sz="2844"/>
            </a:lvl6pPr>
            <a:lvl7pPr marL="4876983" indent="0" algn="ctr">
              <a:buNone/>
              <a:defRPr sz="2844"/>
            </a:lvl7pPr>
            <a:lvl8pPr marL="5689814" indent="0" algn="ctr">
              <a:buNone/>
              <a:defRPr sz="2844"/>
            </a:lvl8pPr>
            <a:lvl9pPr marL="6502644" indent="0" algn="ctr">
              <a:buNone/>
              <a:defRPr sz="2844"/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74D672-F5A7-4041-BBBF-2EBBFE2A07DD}" type="datetime1">
              <a:rPr lang="pt-BR" noProof="0" smtClean="0"/>
              <a:t>24/05/2019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1699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146D5A-A4FD-45BD-8199-C85568D16D40}" type="datetime1">
              <a:rPr lang="pt-BR" noProof="0" smtClean="0"/>
              <a:t>24/05/2019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10398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5F478A-FA9C-44C9-8DDC-1B621E284260}" type="datetime1">
              <a:rPr lang="pt-BR" noProof="0" smtClean="0"/>
              <a:t>24/05/2019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603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EDD471-26D4-4FF3-A6FF-536ACDA9BF02}" type="datetime1">
              <a:rPr lang="pt-BR" noProof="0" smtClean="0"/>
              <a:t>24/05/2019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51512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9" y="2469622"/>
            <a:ext cx="5915025" cy="4120620"/>
          </a:xfrm>
        </p:spPr>
        <p:txBody>
          <a:bodyPr rtlCol="0" anchor="b"/>
          <a:lstStyle>
            <a:lvl1pPr>
              <a:defRPr sz="10667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9" y="6629226"/>
            <a:ext cx="5915025" cy="2166937"/>
          </a:xfrm>
        </p:spPr>
        <p:txBody>
          <a:bodyPr rtlCol="0"/>
          <a:lstStyle>
            <a:lvl1pPr marL="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1pPr>
            <a:lvl2pPr marL="81283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6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9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32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15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98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814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644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CED200-80F6-4839-BF5E-DC1ECCFB54D0}" type="datetime1">
              <a:rPr lang="pt-BR" noProof="0" smtClean="0"/>
              <a:t>24/05/2019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1600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2DE8FB-FC54-438F-92A9-1510A02898CB}" type="datetime1">
              <a:rPr lang="pt-BR" noProof="0" smtClean="0"/>
              <a:t>24/05/2019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21987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4" y="527403"/>
            <a:ext cx="5915025" cy="1914702"/>
          </a:xfrm>
        </p:spPr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</p:spPr>
        <p:txBody>
          <a:bodyPr rtlCol="0" anchor="b"/>
          <a:lstStyle>
            <a:lvl1pPr marL="0" indent="0">
              <a:buNone/>
              <a:defRPr sz="4267" b="1"/>
            </a:lvl1pPr>
            <a:lvl2pPr marL="812830" indent="0">
              <a:buNone/>
              <a:defRPr sz="3556" b="1"/>
            </a:lvl2pPr>
            <a:lvl3pPr marL="1625660" indent="0">
              <a:buNone/>
              <a:defRPr sz="3200" b="1"/>
            </a:lvl3pPr>
            <a:lvl4pPr marL="2438490" indent="0">
              <a:buNone/>
              <a:defRPr sz="2844" b="1"/>
            </a:lvl4pPr>
            <a:lvl5pPr marL="3251322" indent="0">
              <a:buNone/>
              <a:defRPr sz="2844" b="1"/>
            </a:lvl5pPr>
            <a:lvl6pPr marL="4064152" indent="0">
              <a:buNone/>
              <a:defRPr sz="2844" b="1"/>
            </a:lvl6pPr>
            <a:lvl7pPr marL="4876983" indent="0">
              <a:buNone/>
              <a:defRPr sz="2844" b="1"/>
            </a:lvl7pPr>
            <a:lvl8pPr marL="5689814" indent="0">
              <a:buNone/>
              <a:defRPr sz="2844" b="1"/>
            </a:lvl8pPr>
            <a:lvl9pPr marL="6502644" indent="0">
              <a:buNone/>
              <a:defRPr sz="2844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3"/>
            <a:ext cx="2901255" cy="5322183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6" y="2428346"/>
            <a:ext cx="2915543" cy="1190095"/>
          </a:xfrm>
        </p:spPr>
        <p:txBody>
          <a:bodyPr rtlCol="0" anchor="b"/>
          <a:lstStyle>
            <a:lvl1pPr marL="0" indent="0">
              <a:buNone/>
              <a:defRPr sz="4267" b="1"/>
            </a:lvl1pPr>
            <a:lvl2pPr marL="812830" indent="0">
              <a:buNone/>
              <a:defRPr sz="3556" b="1"/>
            </a:lvl2pPr>
            <a:lvl3pPr marL="1625660" indent="0">
              <a:buNone/>
              <a:defRPr sz="3200" b="1"/>
            </a:lvl3pPr>
            <a:lvl4pPr marL="2438490" indent="0">
              <a:buNone/>
              <a:defRPr sz="2844" b="1"/>
            </a:lvl4pPr>
            <a:lvl5pPr marL="3251322" indent="0">
              <a:buNone/>
              <a:defRPr sz="2844" b="1"/>
            </a:lvl5pPr>
            <a:lvl6pPr marL="4064152" indent="0">
              <a:buNone/>
              <a:defRPr sz="2844" b="1"/>
            </a:lvl6pPr>
            <a:lvl7pPr marL="4876983" indent="0">
              <a:buNone/>
              <a:defRPr sz="2844" b="1"/>
            </a:lvl7pPr>
            <a:lvl8pPr marL="5689814" indent="0">
              <a:buNone/>
              <a:defRPr sz="2844" b="1"/>
            </a:lvl8pPr>
            <a:lvl9pPr marL="6502644" indent="0">
              <a:buNone/>
              <a:defRPr sz="2844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6" y="3618443"/>
            <a:ext cx="2915543" cy="5322183"/>
          </a:xfrm>
        </p:spPr>
        <p:txBody>
          <a:bodyPr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D20FF2-8011-42DD-B3AC-9F97CAF923D1}" type="datetime1">
              <a:rPr lang="pt-BR" noProof="0" smtClean="0"/>
              <a:t>24/05/2019</a:t>
            </a:fld>
            <a:endParaRPr lang="pt-BR" noProof="0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82455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AC6F76-9A13-4E54-A844-735A74348C05}" type="datetime1">
              <a:rPr lang="pt-BR" noProof="0" smtClean="0"/>
              <a:t>24/05/2019</a:t>
            </a:fld>
            <a:endParaRPr lang="pt-BR" noProof="0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817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59FDBC-FFCD-4C7D-A84E-294CB2AEB06F}" type="datetime1">
              <a:rPr lang="pt-BR" noProof="0" smtClean="0"/>
              <a:t>24/05/2019</a:t>
            </a:fld>
            <a:endParaRPr lang="pt-BR" noProof="0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82137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4" y="660400"/>
            <a:ext cx="2211883" cy="2311400"/>
          </a:xfrm>
        </p:spPr>
        <p:txBody>
          <a:bodyPr rtlCol="0" anchor="b"/>
          <a:lstStyle>
            <a:lvl1pPr>
              <a:defRPr sz="5689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6" y="1426281"/>
            <a:ext cx="3471863" cy="7039680"/>
          </a:xfrm>
        </p:spPr>
        <p:txBody>
          <a:bodyPr rtlCol="0"/>
          <a:lstStyle>
            <a:lvl1pPr>
              <a:defRPr sz="5689"/>
            </a:lvl1pPr>
            <a:lvl2pPr>
              <a:defRPr sz="4979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4" y="2971801"/>
            <a:ext cx="2211883" cy="5505627"/>
          </a:xfrm>
        </p:spPr>
        <p:txBody>
          <a:bodyPr rtlCol="0"/>
          <a:lstStyle>
            <a:lvl1pPr marL="0" indent="0">
              <a:buNone/>
              <a:defRPr sz="2844"/>
            </a:lvl1pPr>
            <a:lvl2pPr marL="812830" indent="0">
              <a:buNone/>
              <a:defRPr sz="2489"/>
            </a:lvl2pPr>
            <a:lvl3pPr marL="1625660" indent="0">
              <a:buNone/>
              <a:defRPr sz="2133"/>
            </a:lvl3pPr>
            <a:lvl4pPr marL="2438490" indent="0">
              <a:buNone/>
              <a:defRPr sz="1779"/>
            </a:lvl4pPr>
            <a:lvl5pPr marL="3251322" indent="0">
              <a:buNone/>
              <a:defRPr sz="1779"/>
            </a:lvl5pPr>
            <a:lvl6pPr marL="4064152" indent="0">
              <a:buNone/>
              <a:defRPr sz="1779"/>
            </a:lvl6pPr>
            <a:lvl7pPr marL="4876983" indent="0">
              <a:buNone/>
              <a:defRPr sz="1779"/>
            </a:lvl7pPr>
            <a:lvl8pPr marL="5689814" indent="0">
              <a:buNone/>
              <a:defRPr sz="1779"/>
            </a:lvl8pPr>
            <a:lvl9pPr marL="6502644" indent="0">
              <a:buNone/>
              <a:defRPr sz="1779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5B8167-F654-4DEE-889D-28E9B8A35B31}" type="datetime1">
              <a:rPr lang="pt-BR" noProof="0" smtClean="0"/>
              <a:t>24/05/2019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7761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4" y="660400"/>
            <a:ext cx="2211883" cy="2311400"/>
          </a:xfrm>
        </p:spPr>
        <p:txBody>
          <a:bodyPr rtlCol="0" anchor="b"/>
          <a:lstStyle>
            <a:lvl1pPr>
              <a:defRPr sz="5689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6" y="1426281"/>
            <a:ext cx="3471863" cy="7039680"/>
          </a:xfrm>
        </p:spPr>
        <p:txBody>
          <a:bodyPr rtlCol="0"/>
          <a:lstStyle>
            <a:lvl1pPr marL="0" indent="0">
              <a:buNone/>
              <a:defRPr sz="5689"/>
            </a:lvl1pPr>
            <a:lvl2pPr marL="812830" indent="0">
              <a:buNone/>
              <a:defRPr sz="4979"/>
            </a:lvl2pPr>
            <a:lvl3pPr marL="1625660" indent="0">
              <a:buNone/>
              <a:defRPr sz="4267"/>
            </a:lvl3pPr>
            <a:lvl4pPr marL="2438490" indent="0">
              <a:buNone/>
              <a:defRPr sz="3556"/>
            </a:lvl4pPr>
            <a:lvl5pPr marL="3251322" indent="0">
              <a:buNone/>
              <a:defRPr sz="3556"/>
            </a:lvl5pPr>
            <a:lvl6pPr marL="4064152" indent="0">
              <a:buNone/>
              <a:defRPr sz="3556"/>
            </a:lvl6pPr>
            <a:lvl7pPr marL="4876983" indent="0">
              <a:buNone/>
              <a:defRPr sz="3556"/>
            </a:lvl7pPr>
            <a:lvl8pPr marL="5689814" indent="0">
              <a:buNone/>
              <a:defRPr sz="3556"/>
            </a:lvl8pPr>
            <a:lvl9pPr marL="6502644" indent="0">
              <a:buNone/>
              <a:defRPr sz="3556"/>
            </a:lvl9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4" y="2971801"/>
            <a:ext cx="2211883" cy="5505627"/>
          </a:xfrm>
        </p:spPr>
        <p:txBody>
          <a:bodyPr rtlCol="0"/>
          <a:lstStyle>
            <a:lvl1pPr marL="0" indent="0">
              <a:buNone/>
              <a:defRPr sz="2844"/>
            </a:lvl1pPr>
            <a:lvl2pPr marL="812830" indent="0">
              <a:buNone/>
              <a:defRPr sz="2489"/>
            </a:lvl2pPr>
            <a:lvl3pPr marL="1625660" indent="0">
              <a:buNone/>
              <a:defRPr sz="2133"/>
            </a:lvl3pPr>
            <a:lvl4pPr marL="2438490" indent="0">
              <a:buNone/>
              <a:defRPr sz="1779"/>
            </a:lvl4pPr>
            <a:lvl5pPr marL="3251322" indent="0">
              <a:buNone/>
              <a:defRPr sz="1779"/>
            </a:lvl5pPr>
            <a:lvl6pPr marL="4064152" indent="0">
              <a:buNone/>
              <a:defRPr sz="1779"/>
            </a:lvl6pPr>
            <a:lvl7pPr marL="4876983" indent="0">
              <a:buNone/>
              <a:defRPr sz="1779"/>
            </a:lvl7pPr>
            <a:lvl8pPr marL="5689814" indent="0">
              <a:buNone/>
              <a:defRPr sz="1779"/>
            </a:lvl8pPr>
            <a:lvl9pPr marL="6502644" indent="0">
              <a:buNone/>
              <a:defRPr sz="1779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FE262D-60BA-41FA-A1F2-231B2F56F8AA}" type="datetime1">
              <a:rPr lang="pt-BR" noProof="0" smtClean="0"/>
              <a:t>24/05/2019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3133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91" y="527403"/>
            <a:ext cx="5915025" cy="191470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91" y="2637014"/>
            <a:ext cx="5915025" cy="628526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pt-BR" noProof="0" dirty="0"/>
              <a:t>Editar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1E46AAA-2B45-4657-B6C9-62CDC280C6E1}" type="datetime1">
              <a:rPr lang="pt-BR" noProof="0" smtClean="0"/>
              <a:t>24/05/2019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6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6580AB-5C3C-4B4F-8E2A-8B7A0A8CE695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5543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162566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15" indent="-406415" algn="l" defTabSz="1625660" rtl="0" eaLnBrk="1" latinLnBrk="0" hangingPunct="1">
        <a:lnSpc>
          <a:spcPct val="90000"/>
        </a:lnSpc>
        <a:spcBef>
          <a:spcPts val="1779"/>
        </a:spcBef>
        <a:buFont typeface="Arial" panose="020B0604020202020204" pitchFamily="34" charset="0"/>
        <a:buChar char="•"/>
        <a:defRPr sz="4979" kern="1200">
          <a:solidFill>
            <a:schemeClr val="tx1"/>
          </a:solidFill>
          <a:latin typeface="+mn-lt"/>
          <a:ea typeface="+mn-ea"/>
          <a:cs typeface="+mn-cs"/>
        </a:defRPr>
      </a:lvl1pPr>
      <a:lvl2pPr marL="1219245" indent="-406415" algn="l" defTabSz="162566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75" indent="-406415" algn="l" defTabSz="162566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907" indent="-406415" algn="l" defTabSz="162566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737" indent="-406415" algn="l" defTabSz="162566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568" indent="-406415" algn="l" defTabSz="162566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399" indent="-406415" algn="l" defTabSz="162566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229" indent="-406415" algn="l" defTabSz="162566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9059" indent="-406415" algn="l" defTabSz="162566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6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30" algn="l" defTabSz="162566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60" algn="l" defTabSz="162566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90" algn="l" defTabSz="162566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322" algn="l" defTabSz="162566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152" algn="l" defTabSz="162566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983" algn="l" defTabSz="162566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814" algn="l" defTabSz="162566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644" algn="l" defTabSz="162566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r>
              <a:rPr lang="pt-BR" dirty="0"/>
              <a:t>Recursos humanos slide 1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8354AD30-3864-4113-B95E-2D1C07BD033D}"/>
              </a:ext>
            </a:extLst>
          </p:cNvPr>
          <p:cNvGrpSpPr/>
          <p:nvPr/>
        </p:nvGrpSpPr>
        <p:grpSpPr>
          <a:xfrm>
            <a:off x="4" y="0"/>
            <a:ext cx="6858000" cy="9906000"/>
            <a:chOff x="0" y="0"/>
            <a:chExt cx="6858000" cy="9906000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77D20AB1-98F7-4BFD-8A6A-ABB60B2A0F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4022" t="28394" r="36257" b="-24858"/>
            <a:stretch/>
          </p:blipFill>
          <p:spPr>
            <a:xfrm>
              <a:off x="0" y="0"/>
              <a:ext cx="6858000" cy="9906000"/>
            </a:xfrm>
            <a:prstGeom prst="rect">
              <a:avLst/>
            </a:prstGeom>
          </p:spPr>
        </p:pic>
        <p:sp>
          <p:nvSpPr>
            <p:cNvPr id="24" name="Caixa de texto 23">
              <a:extLst>
                <a:ext uri="{FF2B5EF4-FFF2-40B4-BE49-F238E27FC236}">
                  <a16:creationId xmlns:a16="http://schemas.microsoft.com/office/drawing/2014/main" id="{C1165547-DF3A-4694-9097-2BDAF2003713}"/>
                </a:ext>
              </a:extLst>
            </p:cNvPr>
            <p:cNvSpPr txBox="1"/>
            <p:nvPr/>
          </p:nvSpPr>
          <p:spPr>
            <a:xfrm>
              <a:off x="389070" y="1603897"/>
              <a:ext cx="643890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pt-BR" sz="3600" b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DEFESA DE DISSERTAÇÃO</a:t>
              </a:r>
            </a:p>
          </p:txBody>
        </p:sp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3ABE2B3E-4D22-4C11-A756-1CBF5001AA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284" y="448879"/>
              <a:ext cx="2758215" cy="794951"/>
            </a:xfrm>
            <a:prstGeom prst="rect">
              <a:avLst/>
            </a:prstGeom>
          </p:spPr>
        </p:pic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F523FE50-C164-408E-90A9-9E9581D54A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2388" y="9223896"/>
              <a:ext cx="1448180" cy="434454"/>
            </a:xfrm>
            <a:prstGeom prst="rect">
              <a:avLst/>
            </a:prstGeom>
          </p:spPr>
        </p:pic>
      </p:grp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6E5BB06-AE9E-4B77-AB02-361DE0B299A4}"/>
              </a:ext>
            </a:extLst>
          </p:cNvPr>
          <p:cNvSpPr txBox="1"/>
          <p:nvPr/>
        </p:nvSpPr>
        <p:spPr>
          <a:xfrm>
            <a:off x="2459438" y="2664945"/>
            <a:ext cx="1939121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801" b="1" i="1" dirty="0"/>
              <a:t>TÍTULO XXXXXXXX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7C17D567-20D1-45C0-876F-ABB74FE00BA1}"/>
              </a:ext>
            </a:extLst>
          </p:cNvPr>
          <p:cNvSpPr txBox="1"/>
          <p:nvPr/>
        </p:nvSpPr>
        <p:spPr>
          <a:xfrm>
            <a:off x="524182" y="3516193"/>
            <a:ext cx="1684435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1" dirty="0"/>
              <a:t>MESTRANDO(A)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7F5676BE-B9A7-42C8-816C-71F357F2E8D2}"/>
              </a:ext>
            </a:extLst>
          </p:cNvPr>
          <p:cNvSpPr txBox="1"/>
          <p:nvPr/>
        </p:nvSpPr>
        <p:spPr>
          <a:xfrm>
            <a:off x="524182" y="4284242"/>
            <a:ext cx="2421817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801" b="1" dirty="0"/>
              <a:t>BANCA EXAMINADORA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D42D8796-B869-4027-8D34-FC5733708C1D}"/>
              </a:ext>
            </a:extLst>
          </p:cNvPr>
          <p:cNvSpPr txBox="1"/>
          <p:nvPr/>
        </p:nvSpPr>
        <p:spPr>
          <a:xfrm>
            <a:off x="524182" y="4794261"/>
            <a:ext cx="5918953" cy="341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1" dirty="0"/>
              <a:t>ORIENTADOR(A):</a:t>
            </a:r>
          </a:p>
          <a:p>
            <a:r>
              <a:rPr lang="pt-BR" sz="1801" dirty="0"/>
              <a:t>Nome </a:t>
            </a:r>
            <a:r>
              <a:rPr lang="pt-BR" sz="1801" dirty="0" err="1"/>
              <a:t>xxxxx</a:t>
            </a:r>
            <a:endParaRPr lang="pt-BR" sz="1801" dirty="0"/>
          </a:p>
          <a:p>
            <a:endParaRPr lang="pt-BR" sz="1801" dirty="0"/>
          </a:p>
          <a:p>
            <a:r>
              <a:rPr lang="pt-BR" sz="1801" dirty="0"/>
              <a:t>EXAMINADOR(A) EXTERNO:</a:t>
            </a:r>
          </a:p>
          <a:p>
            <a:r>
              <a:rPr lang="pt-BR" sz="1801" dirty="0"/>
              <a:t>Nome </a:t>
            </a:r>
            <a:r>
              <a:rPr lang="pt-BR" sz="1801" dirty="0" err="1"/>
              <a:t>xxxxx</a:t>
            </a:r>
            <a:endParaRPr lang="pt-BR" sz="1801" dirty="0"/>
          </a:p>
          <a:p>
            <a:endParaRPr lang="pt-BR" sz="1801" dirty="0"/>
          </a:p>
          <a:p>
            <a:r>
              <a:rPr lang="pt-BR" sz="1801" dirty="0"/>
              <a:t>EXAMINADOR(A) INTERNO:</a:t>
            </a:r>
          </a:p>
          <a:p>
            <a:r>
              <a:rPr lang="pt-BR" sz="1801" dirty="0"/>
              <a:t>Nome </a:t>
            </a:r>
            <a:r>
              <a:rPr lang="pt-BR" sz="1801" dirty="0" err="1"/>
              <a:t>xxxxx</a:t>
            </a:r>
            <a:endParaRPr lang="pt-BR" sz="1801" dirty="0"/>
          </a:p>
          <a:p>
            <a:endParaRPr lang="pt-BR" sz="1801" dirty="0"/>
          </a:p>
          <a:p>
            <a:endParaRPr lang="pt-BR" sz="1801" dirty="0"/>
          </a:p>
          <a:p>
            <a:endParaRPr lang="pt-BR" sz="1801" dirty="0"/>
          </a:p>
          <a:p>
            <a:endParaRPr lang="pt-BR" sz="1801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1E0ED6A3-8796-42C3-BD6B-06F3D054A5D3}"/>
              </a:ext>
            </a:extLst>
          </p:cNvPr>
          <p:cNvSpPr txBox="1"/>
          <p:nvPr/>
        </p:nvSpPr>
        <p:spPr>
          <a:xfrm>
            <a:off x="524182" y="7277792"/>
            <a:ext cx="5918953" cy="341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1" dirty="0"/>
              <a:t>DATA:</a:t>
            </a:r>
          </a:p>
          <a:p>
            <a:r>
              <a:rPr lang="pt-BR" sz="1801" dirty="0"/>
              <a:t>XX/MÊS/20XX</a:t>
            </a:r>
          </a:p>
          <a:p>
            <a:endParaRPr lang="pt-BR" sz="1801" dirty="0"/>
          </a:p>
          <a:p>
            <a:r>
              <a:rPr lang="pt-BR" sz="1801" dirty="0"/>
              <a:t>HORÁRIO:</a:t>
            </a:r>
          </a:p>
          <a:p>
            <a:r>
              <a:rPr lang="pt-BR" sz="1801" dirty="0"/>
              <a:t>XXH</a:t>
            </a:r>
          </a:p>
          <a:p>
            <a:endParaRPr lang="pt-BR" sz="1801" dirty="0"/>
          </a:p>
          <a:p>
            <a:r>
              <a:rPr lang="pt-BR" sz="1801" dirty="0"/>
              <a:t>LOCAL:</a:t>
            </a:r>
          </a:p>
          <a:p>
            <a:r>
              <a:rPr lang="pt-BR" sz="1801" dirty="0"/>
              <a:t>XXX</a:t>
            </a:r>
          </a:p>
          <a:p>
            <a:endParaRPr lang="pt-BR" sz="1801" dirty="0"/>
          </a:p>
          <a:p>
            <a:endParaRPr lang="pt-BR" sz="1801" dirty="0"/>
          </a:p>
          <a:p>
            <a:endParaRPr lang="pt-BR" sz="1801" dirty="0"/>
          </a:p>
          <a:p>
            <a:endParaRPr lang="pt-BR" sz="1801" dirty="0"/>
          </a:p>
        </p:txBody>
      </p:sp>
    </p:spTree>
    <p:extLst>
      <p:ext uri="{BB962C8B-B14F-4D97-AF65-F5344CB8AC3E}">
        <p14:creationId xmlns:p14="http://schemas.microsoft.com/office/powerpoint/2010/main" val="32543563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251_TF33668227.potx" id="{64C06708-10C5-4D1A-946C-86F5B9589ED0}" vid="{0DC6EE3A-F176-45B7-AB05-EF6E841FFBA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Recursos humanos da 24Slides</Template>
  <TotalTime>0</TotalTime>
  <Words>51</Words>
  <Application>Microsoft Office PowerPoint</Application>
  <PresentationFormat>Papel A4 (210 x 297 mm)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Tema do Office</vt:lpstr>
      <vt:lpstr>Recursos humanos slide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2019-05-23T22:36:53Z</dcterms:created>
  <dcterms:modified xsi:type="dcterms:W3CDTF">2019-05-24T23:13:49Z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2018-11-20T23:59:14.8270896Z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