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E670E4-9079-42C1-920C-F1B793C7E7EE}" type="datetime1">
              <a:rPr lang="pt-BR" smtClean="0"/>
              <a:t>15/08/2019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C4F6-15AE-4765-BB60-5D0ED727A37B}" type="datetime1">
              <a:rPr lang="pt-BR" smtClean="0"/>
              <a:pPr/>
              <a:t>15/08/2019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4D672-F5A7-4041-BBBF-2EBBFE2A07DD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46D5A-A4FD-45BD-8199-C85568D16D40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478A-FA9C-44C9-8DDC-1B621E284260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DD471-26D4-4FF3-A6FF-536ACDA9BF02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CED200-80F6-4839-BF5E-DC1ECCFB54D0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E8FB-FC54-438F-92A9-1510A02898CB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20FF2-8011-42DD-B3AC-9F97CAF923D1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C6F76-9A13-4E54-A844-735A74348C05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9FDBC-FFCD-4C7D-A84E-294CB2AEB06F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5B8167-F654-4DEE-889D-28E9B8A35B31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E262D-60BA-41FA-A1F2-231B2F56F8AA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E46AAA-2B45-4657-B6C9-62CDC280C6E1}" type="datetime1">
              <a:rPr lang="pt-BR" noProof="0" smtClean="0"/>
              <a:t>15/08/2019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10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C6EE4202-69D3-45FC-BEFE-C7312CF7735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2" r="22669"/>
          <a:stretch/>
        </p:blipFill>
        <p:spPr>
          <a:xfrm>
            <a:off x="7897091" y="0"/>
            <a:ext cx="4271416" cy="416269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0418D21-7BB9-434E-A5BD-DA99B700D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98" y="648619"/>
            <a:ext cx="5787496" cy="166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logo ufac">
            <a:extLst>
              <a:ext uri="{FF2B5EF4-FFF2-40B4-BE49-F238E27FC236}">
                <a16:creationId xmlns:a16="http://schemas.microsoft.com/office/drawing/2014/main" id="{A84E9C1D-8E3C-4A96-ACF7-6C24FBB16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155" y="5472696"/>
            <a:ext cx="538569" cy="79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ixa de texto 2">
            <a:extLst>
              <a:ext uri="{FF2B5EF4-FFF2-40B4-BE49-F238E27FC236}">
                <a16:creationId xmlns:a16="http://schemas.microsoft.com/office/drawing/2014/main" id="{4FF06610-D23C-42FC-810B-83D9183CB132}"/>
              </a:ext>
            </a:extLst>
          </p:cNvPr>
          <p:cNvSpPr txBox="1"/>
          <p:nvPr/>
        </p:nvSpPr>
        <p:spPr>
          <a:xfrm>
            <a:off x="779398" y="4005939"/>
            <a:ext cx="690987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Segoe UI" panose="020B0502040204020203" pitchFamily="34" charset="0"/>
              </a:rPr>
              <a:t>Título da Dissertação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AA78133-93B8-42F3-8F36-0A730CBB3722}"/>
              </a:ext>
            </a:extLst>
          </p:cNvPr>
          <p:cNvSpPr/>
          <p:nvPr/>
        </p:nvSpPr>
        <p:spPr>
          <a:xfrm>
            <a:off x="779398" y="4729213"/>
            <a:ext cx="22850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open_sansregular"/>
              </a:rPr>
              <a:t>Mestrando (a): NOME</a:t>
            </a:r>
          </a:p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open_sansregular"/>
              </a:rPr>
              <a:t>Orientador (a): NOME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6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56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>
            <a:extLst>
              <a:ext uri="{FF2B5EF4-FFF2-40B4-BE49-F238E27FC236}">
                <a16:creationId xmlns:a16="http://schemas.microsoft.com/office/drawing/2014/main" id="{984F1225-3F98-46EE-B45F-A2A060D76A52}"/>
              </a:ext>
            </a:extLst>
          </p:cNvPr>
          <p:cNvSpPr txBox="1"/>
          <p:nvPr/>
        </p:nvSpPr>
        <p:spPr>
          <a:xfrm>
            <a:off x="723667" y="1006808"/>
            <a:ext cx="48457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Introdução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D13B110-9C01-426C-9EC4-CB8AD1CFE049}"/>
              </a:ext>
            </a:extLst>
          </p:cNvPr>
          <p:cNvSpPr/>
          <p:nvPr/>
        </p:nvSpPr>
        <p:spPr>
          <a:xfrm>
            <a:off x="723667" y="2085109"/>
            <a:ext cx="7533642" cy="12311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1600" dirty="0">
                <a:latin typeface="+mj-lt"/>
              </a:rPr>
              <a:t>Para inserir novas slides clicar em duplicar slide</a:t>
            </a:r>
          </a:p>
          <a:p>
            <a:pPr rtl="0"/>
            <a:endParaRPr lang="pt-BR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endParaRPr lang="pt-BR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endParaRPr lang="pt-BR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pPr rtl="0"/>
            <a:endParaRPr lang="pt-BR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11D342D2-4A70-4F54-8309-B2311C6DB923}"/>
              </a:ext>
            </a:extLst>
          </p:cNvPr>
          <p:cNvGrpSpPr/>
          <p:nvPr/>
        </p:nvGrpSpPr>
        <p:grpSpPr>
          <a:xfrm>
            <a:off x="9892145" y="5805055"/>
            <a:ext cx="2132988" cy="862676"/>
            <a:chOff x="9029700" y="5456966"/>
            <a:chExt cx="2995433" cy="1210765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E5EF356-D3A1-42FE-84AF-34EB7A0F92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9700" y="6044236"/>
              <a:ext cx="2163778" cy="623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8D8B84DB-2136-4DE8-870E-6F17F35203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E5ECE4"/>
                </a:clrFrom>
                <a:clrTo>
                  <a:srgbClr val="E5EC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000" t="4547" r="14687" b="56049"/>
            <a:stretch/>
          </p:blipFill>
          <p:spPr bwMode="auto">
            <a:xfrm rot="20654699">
              <a:off x="11170199" y="5456966"/>
              <a:ext cx="854934" cy="797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63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6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56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>
            <a:extLst>
              <a:ext uri="{FF2B5EF4-FFF2-40B4-BE49-F238E27FC236}">
                <a16:creationId xmlns:a16="http://schemas.microsoft.com/office/drawing/2014/main" id="{984F1225-3F98-46EE-B45F-A2A060D76A52}"/>
              </a:ext>
            </a:extLst>
          </p:cNvPr>
          <p:cNvSpPr txBox="1"/>
          <p:nvPr/>
        </p:nvSpPr>
        <p:spPr>
          <a:xfrm>
            <a:off x="723667" y="1006808"/>
            <a:ext cx="48457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Metodologia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D13B110-9C01-426C-9EC4-CB8AD1CFE049}"/>
              </a:ext>
            </a:extLst>
          </p:cNvPr>
          <p:cNvSpPr/>
          <p:nvPr/>
        </p:nvSpPr>
        <p:spPr>
          <a:xfrm>
            <a:off x="1140298" y="3429000"/>
            <a:ext cx="3536195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1600" dirty="0" err="1">
                <a:latin typeface="+mj-lt"/>
              </a:rPr>
              <a:t>Lorem</a:t>
            </a:r>
            <a:r>
              <a:rPr lang="pt-BR" sz="1600" dirty="0">
                <a:latin typeface="+mj-lt"/>
              </a:rPr>
              <a:t> ipsum </a:t>
            </a:r>
            <a:r>
              <a:rPr lang="pt-BR" sz="1600" dirty="0" err="1">
                <a:latin typeface="+mj-lt"/>
              </a:rPr>
              <a:t>dolor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sit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amet</a:t>
            </a:r>
            <a:r>
              <a:rPr lang="pt-BR" sz="1600" dirty="0">
                <a:latin typeface="+mj-lt"/>
              </a:rPr>
              <a:t>, </a:t>
            </a:r>
            <a:r>
              <a:rPr lang="pt-BR" sz="1600" dirty="0" err="1">
                <a:latin typeface="+mj-lt"/>
              </a:rPr>
              <a:t>consectetur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adipiscing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elit</a:t>
            </a:r>
            <a:r>
              <a:rPr lang="pt-BR" sz="1600" dirty="0">
                <a:latin typeface="+mj-lt"/>
              </a:rPr>
              <a:t>. </a:t>
            </a:r>
            <a:endParaRPr lang="pt-BR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501EC924-3520-4395-BF2F-A947ACF0F551}"/>
              </a:ext>
            </a:extLst>
          </p:cNvPr>
          <p:cNvGrpSpPr/>
          <p:nvPr/>
        </p:nvGrpSpPr>
        <p:grpSpPr>
          <a:xfrm>
            <a:off x="9892145" y="5805055"/>
            <a:ext cx="2132988" cy="862676"/>
            <a:chOff x="9029700" y="5456966"/>
            <a:chExt cx="2995433" cy="121076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10F2751-12E2-4C7E-BE26-424CE7FF2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9700" y="6044236"/>
              <a:ext cx="2163778" cy="623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>
              <a:extLst>
                <a:ext uri="{FF2B5EF4-FFF2-40B4-BE49-F238E27FC236}">
                  <a16:creationId xmlns:a16="http://schemas.microsoft.com/office/drawing/2014/main" id="{25CACB05-08A8-4D56-9440-A985AF7888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E5ECE4"/>
                </a:clrFrom>
                <a:clrTo>
                  <a:srgbClr val="E5EC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000" t="4547" r="14687" b="56049"/>
            <a:stretch/>
          </p:blipFill>
          <p:spPr bwMode="auto">
            <a:xfrm rot="20654699">
              <a:off x="11170199" y="5456966"/>
              <a:ext cx="854934" cy="797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262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6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56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>
            <a:extLst>
              <a:ext uri="{FF2B5EF4-FFF2-40B4-BE49-F238E27FC236}">
                <a16:creationId xmlns:a16="http://schemas.microsoft.com/office/drawing/2014/main" id="{984F1225-3F98-46EE-B45F-A2A060D76A52}"/>
              </a:ext>
            </a:extLst>
          </p:cNvPr>
          <p:cNvSpPr txBox="1"/>
          <p:nvPr/>
        </p:nvSpPr>
        <p:spPr>
          <a:xfrm>
            <a:off x="723667" y="1006808"/>
            <a:ext cx="48457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Discussão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D13B110-9C01-426C-9EC4-CB8AD1CFE049}"/>
              </a:ext>
            </a:extLst>
          </p:cNvPr>
          <p:cNvSpPr/>
          <p:nvPr/>
        </p:nvSpPr>
        <p:spPr>
          <a:xfrm>
            <a:off x="1140298" y="3429000"/>
            <a:ext cx="3536195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1600" dirty="0" err="1">
                <a:latin typeface="+mj-lt"/>
              </a:rPr>
              <a:t>Lorem</a:t>
            </a:r>
            <a:r>
              <a:rPr lang="pt-BR" sz="1600" dirty="0">
                <a:latin typeface="+mj-lt"/>
              </a:rPr>
              <a:t> ipsum </a:t>
            </a:r>
            <a:r>
              <a:rPr lang="pt-BR" sz="1600" dirty="0" err="1">
                <a:latin typeface="+mj-lt"/>
              </a:rPr>
              <a:t>dolor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sit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amet</a:t>
            </a:r>
            <a:r>
              <a:rPr lang="pt-BR" sz="1600" dirty="0">
                <a:latin typeface="+mj-lt"/>
              </a:rPr>
              <a:t>, </a:t>
            </a:r>
            <a:r>
              <a:rPr lang="pt-BR" sz="1600" dirty="0" err="1">
                <a:latin typeface="+mj-lt"/>
              </a:rPr>
              <a:t>consectetur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adipiscing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elit</a:t>
            </a:r>
            <a:r>
              <a:rPr lang="pt-BR" sz="1600" dirty="0">
                <a:latin typeface="+mj-lt"/>
              </a:rPr>
              <a:t>. </a:t>
            </a:r>
            <a:endParaRPr lang="pt-BR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89D3971C-0AB3-43F4-9DEE-40D2C10F2A10}"/>
              </a:ext>
            </a:extLst>
          </p:cNvPr>
          <p:cNvGrpSpPr/>
          <p:nvPr/>
        </p:nvGrpSpPr>
        <p:grpSpPr>
          <a:xfrm>
            <a:off x="9892145" y="5805055"/>
            <a:ext cx="2132988" cy="862676"/>
            <a:chOff x="9029700" y="5456966"/>
            <a:chExt cx="2995433" cy="121076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B49A72CA-F3F2-4011-8E76-A0F35F22B9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9700" y="6044236"/>
              <a:ext cx="2163778" cy="623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>
              <a:extLst>
                <a:ext uri="{FF2B5EF4-FFF2-40B4-BE49-F238E27FC236}">
                  <a16:creationId xmlns:a16="http://schemas.microsoft.com/office/drawing/2014/main" id="{CAE5321A-681F-4E72-BF5A-35BF1E68FA3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E5ECE4"/>
                </a:clrFrom>
                <a:clrTo>
                  <a:srgbClr val="E5EC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000" t="4547" r="14687" b="56049"/>
            <a:stretch/>
          </p:blipFill>
          <p:spPr bwMode="auto">
            <a:xfrm rot="20654699">
              <a:off x="11170199" y="5456966"/>
              <a:ext cx="854934" cy="797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497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6">
                <a:lumMod val="40000"/>
                <a:lumOff val="6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56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>
            <a:extLst>
              <a:ext uri="{FF2B5EF4-FFF2-40B4-BE49-F238E27FC236}">
                <a16:creationId xmlns:a16="http://schemas.microsoft.com/office/drawing/2014/main" id="{984F1225-3F98-46EE-B45F-A2A060D76A52}"/>
              </a:ext>
            </a:extLst>
          </p:cNvPr>
          <p:cNvSpPr txBox="1"/>
          <p:nvPr/>
        </p:nvSpPr>
        <p:spPr>
          <a:xfrm>
            <a:off x="723667" y="1006808"/>
            <a:ext cx="48457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Conclusão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D13B110-9C01-426C-9EC4-CB8AD1CFE049}"/>
              </a:ext>
            </a:extLst>
          </p:cNvPr>
          <p:cNvSpPr/>
          <p:nvPr/>
        </p:nvSpPr>
        <p:spPr>
          <a:xfrm>
            <a:off x="723667" y="2362200"/>
            <a:ext cx="3536195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1600" dirty="0" err="1">
                <a:latin typeface="+mj-lt"/>
              </a:rPr>
              <a:t>Lorem</a:t>
            </a:r>
            <a:r>
              <a:rPr lang="pt-BR" sz="1600" dirty="0">
                <a:latin typeface="+mj-lt"/>
              </a:rPr>
              <a:t> ipsum </a:t>
            </a:r>
            <a:r>
              <a:rPr lang="pt-BR" sz="1600" dirty="0" err="1">
                <a:latin typeface="+mj-lt"/>
              </a:rPr>
              <a:t>dolor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sit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amet</a:t>
            </a:r>
            <a:r>
              <a:rPr lang="pt-BR" sz="1600" dirty="0">
                <a:latin typeface="+mj-lt"/>
              </a:rPr>
              <a:t>, </a:t>
            </a:r>
            <a:r>
              <a:rPr lang="pt-BR" sz="1600" dirty="0" err="1">
                <a:latin typeface="+mj-lt"/>
              </a:rPr>
              <a:t>consectetur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adipiscing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elit</a:t>
            </a:r>
            <a:r>
              <a:rPr lang="pt-BR" sz="1600" dirty="0">
                <a:latin typeface="+mj-lt"/>
              </a:rPr>
              <a:t>. </a:t>
            </a:r>
            <a:endParaRPr lang="pt-BR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DB96FE8-8044-4CF8-96A0-2363C44CF206}"/>
              </a:ext>
            </a:extLst>
          </p:cNvPr>
          <p:cNvGrpSpPr/>
          <p:nvPr/>
        </p:nvGrpSpPr>
        <p:grpSpPr>
          <a:xfrm>
            <a:off x="9892145" y="5805055"/>
            <a:ext cx="2132988" cy="862676"/>
            <a:chOff x="9029700" y="5456966"/>
            <a:chExt cx="2995433" cy="121076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C6604A60-292C-4D84-81CC-04140B17A4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9700" y="6044236"/>
              <a:ext cx="2163778" cy="623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>
              <a:extLst>
                <a:ext uri="{FF2B5EF4-FFF2-40B4-BE49-F238E27FC236}">
                  <a16:creationId xmlns:a16="http://schemas.microsoft.com/office/drawing/2014/main" id="{94D21291-242E-4F89-AD7F-AD5763B820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E5ECE4"/>
                </a:clrFrom>
                <a:clrTo>
                  <a:srgbClr val="E5EC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000" t="4547" r="14687" b="56049"/>
            <a:stretch/>
          </p:blipFill>
          <p:spPr bwMode="auto">
            <a:xfrm rot="20654699">
              <a:off x="11170199" y="5456966"/>
              <a:ext cx="854934" cy="797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0745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51_TF33668227.potx" id="{64C06708-10C5-4D1A-946C-86F5B9589ED0}" vid="{0DC6EE3A-F176-45B7-AB05-EF6E841FFBA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 da 24Slides</Template>
  <TotalTime>0</TotalTime>
  <Words>60</Words>
  <Application>Microsoft Office PowerPoint</Application>
  <PresentationFormat>Widescreen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open_sansregular</vt:lpstr>
      <vt:lpstr>Segoe UI</vt:lpstr>
      <vt:lpstr>Tema do Office</vt:lpstr>
      <vt:lpstr>Recursos humanos slide 10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2019-08-10T15:12:03Z</dcterms:created>
  <dcterms:modified xsi:type="dcterms:W3CDTF">2019-08-15T19:58:57Z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2018-11-20T23:59:14.8270896Z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