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32404050" cy="360045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2851488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620000" y="19332000"/>
            <a:ext cx="2851488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6230600" y="1933200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620000" y="1933200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620000" y="8425080"/>
            <a:ext cx="28514880" cy="2088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28514880" cy="20882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20882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20882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430360" y="11184840"/>
            <a:ext cx="27543240" cy="181224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620000" y="1933200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20882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20882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6230600" y="1933200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6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6200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6230600" y="8425080"/>
            <a:ext cx="1391472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620000" y="19332000"/>
            <a:ext cx="28513800" cy="9960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430360" y="11184840"/>
            <a:ext cx="27543240" cy="7717320"/>
          </a:xfrm>
          <a:prstGeom prst="rect">
            <a:avLst/>
          </a:prstGeom>
        </p:spPr>
        <p:txBody>
          <a:bodyPr anchor="ctr" bIns="195480" lIns="390960" rIns="390960" tIns="195480"/>
          <a:p>
            <a:pPr algn="ctr">
              <a:lnSpc>
                <a:spcPct val="100000"/>
              </a:lnSpc>
            </a:pPr>
            <a:r>
              <a:rPr lang="pt-BR" sz="18800">
                <a:solidFill>
                  <a:srgbClr val="000000"/>
                </a:solidFill>
                <a:latin typeface="Calibri"/>
              </a:rPr>
              <a:t>Clique para editar o formato do texto do títuloClique para editar o estilo do título mestre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7700">
                <a:solidFill>
                  <a:srgbClr val="000000"/>
                </a:solidFill>
                <a:latin typeface="Calibri"/>
              </a:rPr>
              <a:t>18/10/13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0FFA071-5FE1-4BB8-A9B7-49B703DAB348}" type="slidenum">
              <a:rPr lang="pt-BR" sz="7700">
                <a:solidFill>
                  <a:srgbClr val="000000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620000" y="8425080"/>
            <a:ext cx="28514880" cy="2088216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57640" y="1000080"/>
            <a:ext cx="21859560" cy="14256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cc745"/>
              </a:gs>
              <a:gs pos="50000">
                <a:srgbClr val="92d050"/>
              </a:gs>
              <a:gs pos="100000">
                <a:srgbClr val="9cc745"/>
              </a:gs>
            </a:gsLst>
            <a:lin ang="16200000"/>
          </a:gradFill>
        </p:spPr>
      </p:sp>
      <p:pic>
        <p:nvPicPr>
          <p:cNvPr descr="" id="38" name="Imagem 16"/>
          <p:cNvPicPr/>
          <p:nvPr/>
        </p:nvPicPr>
        <p:blipFill>
          <a:blip r:embed="rId1"/>
          <a:stretch>
            <a:fillRect/>
          </a:stretch>
        </p:blipFill>
        <p:spPr>
          <a:xfrm>
            <a:off x="628560" y="1500120"/>
            <a:ext cx="5071680" cy="2535840"/>
          </a:xfrm>
          <a:prstGeom prst="rect">
            <a:avLst/>
          </a:prstGeom>
        </p:spPr>
      </p:pic>
      <p:sp>
        <p:nvSpPr>
          <p:cNvPr id="39" name="CustomShape 2"/>
          <p:cNvSpPr/>
          <p:nvPr/>
        </p:nvSpPr>
        <p:spPr>
          <a:xfrm>
            <a:off x="5629320" y="1608480"/>
            <a:ext cx="19859400" cy="264996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8800">
                <a:solidFill>
                  <a:srgbClr val="0070c0"/>
                </a:solidFill>
                <a:latin typeface="Verdana"/>
                <a:ea typeface="Verdana"/>
              </a:rPr>
              <a:t>I Seminário PIBID - UFAC</a:t>
            </a:r>
            <a:endParaRPr/>
          </a:p>
          <a:p>
            <a:pPr algn="ctr">
              <a:lnSpc>
                <a:spcPct val="100000"/>
              </a:lnSpc>
            </a:pPr>
            <a:r>
              <a:rPr b="1" i="1" lang="pt-BR" sz="8000">
                <a:solidFill>
                  <a:srgbClr val="0070c0"/>
                </a:solidFill>
                <a:latin typeface="Tempus Sans ITC"/>
                <a:ea typeface="Verdana"/>
              </a:rPr>
              <a:t>Desafios da Docência</a:t>
            </a:r>
            <a:endParaRPr/>
          </a:p>
        </p:txBody>
      </p:sp>
      <p:sp>
        <p:nvSpPr>
          <p:cNvPr id="40" name="CustomShape 3"/>
          <p:cNvSpPr/>
          <p:nvPr/>
        </p:nvSpPr>
        <p:spPr>
          <a:xfrm>
            <a:off x="5057640" y="4286160"/>
            <a:ext cx="21859560" cy="14256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cc745"/>
              </a:gs>
              <a:gs pos="50000">
                <a:srgbClr val="92d050"/>
              </a:gs>
              <a:gs pos="100000">
                <a:srgbClr val="9cc745"/>
              </a:gs>
            </a:gsLst>
            <a:lin ang="16200000"/>
          </a:gradFill>
        </p:spPr>
      </p:sp>
      <p:pic>
        <p:nvPicPr>
          <p:cNvPr descr="" id="41" name="Imagem 12"/>
          <p:cNvPicPr/>
          <p:nvPr/>
        </p:nvPicPr>
        <p:blipFill>
          <a:blip r:embed="rId2"/>
          <a:stretch>
            <a:fillRect/>
          </a:stretch>
        </p:blipFill>
        <p:spPr>
          <a:xfrm>
            <a:off x="27560520" y="1143000"/>
            <a:ext cx="2285640" cy="3312720"/>
          </a:xfrm>
          <a:prstGeom prst="rect">
            <a:avLst/>
          </a:prstGeom>
        </p:spPr>
      </p:pic>
      <p:sp>
        <p:nvSpPr>
          <p:cNvPr id="42" name="CustomShape 4"/>
          <p:cNvSpPr/>
          <p:nvPr/>
        </p:nvSpPr>
        <p:spPr>
          <a:xfrm>
            <a:off x="1271520" y="6072120"/>
            <a:ext cx="30075120" cy="100476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6000">
                <a:solidFill>
                  <a:srgbClr val="376092"/>
                </a:solidFill>
                <a:latin typeface="Comic Sans MS"/>
              </a:rPr>
              <a:t>TÍTULO</a:t>
            </a:r>
            <a:endParaRPr/>
          </a:p>
        </p:txBody>
      </p:sp>
      <p:sp>
        <p:nvSpPr>
          <p:cNvPr id="43" name="CustomShape 5"/>
          <p:cNvSpPr/>
          <p:nvPr/>
        </p:nvSpPr>
        <p:spPr>
          <a:xfrm>
            <a:off x="17202240" y="7653600"/>
            <a:ext cx="12858480" cy="191916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r>
              <a:rPr b="1" lang="pt-BR" sz="4000">
                <a:solidFill>
                  <a:srgbClr val="002060"/>
                </a:solidFill>
                <a:latin typeface="Comic Sans MS"/>
              </a:rPr>
              <a:t>Autor(es)</a:t>
            </a:r>
            <a:endParaRPr/>
          </a:p>
          <a:p>
            <a:pPr algn="r">
              <a:lnSpc>
                <a:spcPct val="100000"/>
              </a:lnSpc>
            </a:pPr>
            <a:r>
              <a:rPr b="1" lang="pt-BR" sz="4000">
                <a:solidFill>
                  <a:srgbClr val="002060"/>
                </a:solidFill>
                <a:latin typeface="Comic Sans MS"/>
              </a:rPr>
              <a:t>PIBID Área (Ex: PIBID Letras-Português)</a:t>
            </a:r>
            <a:endParaRPr/>
          </a:p>
          <a:p>
            <a:pPr algn="r">
              <a:lnSpc>
                <a:spcPct val="100000"/>
              </a:lnSpc>
            </a:pPr>
            <a:r>
              <a:rPr b="1" lang="pt-BR" sz="4000">
                <a:solidFill>
                  <a:srgbClr val="002060"/>
                </a:solidFill>
                <a:latin typeface="Comic Sans MS"/>
              </a:rPr>
              <a:t> </a:t>
            </a:r>
            <a:r>
              <a:rPr b="1" lang="pt-BR" sz="4000">
                <a:solidFill>
                  <a:srgbClr val="002060"/>
                </a:solidFill>
                <a:latin typeface="Comic Sans MS"/>
              </a:rPr>
              <a:t>Coordenador Prof……</a:t>
            </a:r>
            <a:endParaRPr/>
          </a:p>
        </p:txBody>
      </p:sp>
      <p:sp>
        <p:nvSpPr>
          <p:cNvPr id="44" name="CustomShape 6"/>
          <p:cNvSpPr/>
          <p:nvPr/>
        </p:nvSpPr>
        <p:spPr>
          <a:xfrm>
            <a:off x="2485800" y="10358280"/>
            <a:ext cx="28146240" cy="24001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b="1" lang="pt-BR" sz="4800">
                <a:solidFill>
                  <a:srgbClr val="17375e"/>
                </a:solidFill>
                <a:latin typeface="Comic Sans MS"/>
              </a:rPr>
              <a:t>INTRODUÇÃO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17375e"/>
                </a:solidFill>
                <a:latin typeface="Comic Sans MS"/>
              </a:rPr>
              <a:t>2. METODOLOGIA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17375e"/>
                </a:solidFill>
                <a:latin typeface="Comic Sans MS"/>
              </a:rPr>
              <a:t>3. RESULTADOS E DISCUSSÃO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17375e"/>
                </a:solidFill>
                <a:latin typeface="Comic Sans MS"/>
              </a:rPr>
              <a:t>4. CONCLUSÃO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pt-BR" sz="4800">
                <a:solidFill>
                  <a:srgbClr val="17375e"/>
                </a:solidFill>
                <a:latin typeface="Comic Sans MS"/>
              </a:rPr>
              <a:t>5. REFERÊNCIAS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5" name="CustomShape 7"/>
          <p:cNvSpPr/>
          <p:nvPr/>
        </p:nvSpPr>
        <p:spPr>
          <a:xfrm flipV="1">
            <a:off x="771480" y="33360840"/>
            <a:ext cx="30861000" cy="28548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cc745"/>
              </a:gs>
              <a:gs pos="50000">
                <a:srgbClr val="92d050"/>
              </a:gs>
              <a:gs pos="100000">
                <a:srgbClr val="9cc745"/>
              </a:gs>
            </a:gsLst>
            <a:lin ang="16200000"/>
          </a:gradFill>
        </p:spPr>
      </p:sp>
      <p:pic>
        <p:nvPicPr>
          <p:cNvPr descr="" id="46" name="Imagem 11"/>
          <p:cNvPicPr/>
          <p:nvPr/>
        </p:nvPicPr>
        <p:blipFill>
          <a:blip r:embed="rId3"/>
          <a:stretch>
            <a:fillRect/>
          </a:stretch>
        </p:blipFill>
        <p:spPr>
          <a:xfrm>
            <a:off x="26417520" y="33932880"/>
            <a:ext cx="4102560" cy="1571040"/>
          </a:xfrm>
          <a:prstGeom prst="rect">
            <a:avLst/>
          </a:prstGeom>
        </p:spPr>
      </p:pic>
      <p:pic>
        <p:nvPicPr>
          <p:cNvPr descr="" id="47" name="Picture 14"/>
          <p:cNvPicPr/>
          <p:nvPr/>
        </p:nvPicPr>
        <p:blipFill>
          <a:blip r:embed="rId4"/>
          <a:stretch>
            <a:fillRect/>
          </a:stretch>
        </p:blipFill>
        <p:spPr>
          <a:xfrm>
            <a:off x="21059640" y="34004520"/>
            <a:ext cx="4158360" cy="1348920"/>
          </a:xfrm>
          <a:prstGeom prst="rect">
            <a:avLst/>
          </a:prstGeom>
        </p:spPr>
      </p:pic>
      <p:sp>
        <p:nvSpPr>
          <p:cNvPr id="48" name="CustomShape 8"/>
          <p:cNvSpPr/>
          <p:nvPr/>
        </p:nvSpPr>
        <p:spPr>
          <a:xfrm>
            <a:off x="2414520" y="34718760"/>
            <a:ext cx="184320" cy="399600"/>
          </a:xfrm>
          <a:prstGeom prst="rect">
            <a:avLst/>
          </a:prstGeom>
        </p:spPr>
      </p:sp>
      <p:sp>
        <p:nvSpPr>
          <p:cNvPr id="49" name="CustomShape 9"/>
          <p:cNvSpPr/>
          <p:nvPr/>
        </p:nvSpPr>
        <p:spPr>
          <a:xfrm>
            <a:off x="1271520" y="34504560"/>
            <a:ext cx="18287640" cy="639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pt-BR" sz="3600">
                <a:solidFill>
                  <a:srgbClr val="17375e"/>
                </a:solidFill>
                <a:latin typeface="Calibri"/>
              </a:rPr>
              <a:t>Apoio financeiro da Coordenação de Aperfeiçoamento de Pessoal de Nível Superior (Capes)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